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358" r:id="rId5"/>
    <p:sldId id="3442" r:id="rId6"/>
    <p:sldId id="3391" r:id="rId7"/>
    <p:sldId id="3427" r:id="rId8"/>
    <p:sldId id="3428" r:id="rId9"/>
    <p:sldId id="3393" r:id="rId10"/>
    <p:sldId id="3395" r:id="rId11"/>
    <p:sldId id="3388" r:id="rId12"/>
    <p:sldId id="3396" r:id="rId13"/>
    <p:sldId id="3351" r:id="rId14"/>
    <p:sldId id="3397" r:id="rId15"/>
    <p:sldId id="3398" r:id="rId16"/>
    <p:sldId id="3399" r:id="rId17"/>
    <p:sldId id="3443" r:id="rId18"/>
    <p:sldId id="3430" r:id="rId19"/>
    <p:sldId id="3431" r:id="rId20"/>
    <p:sldId id="3422" r:id="rId21"/>
    <p:sldId id="3426" r:id="rId22"/>
    <p:sldId id="3402" r:id="rId23"/>
    <p:sldId id="3433" r:id="rId24"/>
    <p:sldId id="3434" r:id="rId25"/>
    <p:sldId id="3403" r:id="rId26"/>
    <p:sldId id="3405" r:id="rId27"/>
    <p:sldId id="3444" r:id="rId28"/>
    <p:sldId id="3322" r:id="rId29"/>
    <p:sldId id="3316" r:id="rId30"/>
    <p:sldId id="3409" r:id="rId31"/>
    <p:sldId id="341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326"/>
    <a:srgbClr val="B03895"/>
    <a:srgbClr val="006CB7"/>
    <a:srgbClr val="41134A"/>
    <a:srgbClr val="BED7E9"/>
    <a:srgbClr val="52121E"/>
    <a:srgbClr val="40134A"/>
    <a:srgbClr val="F58785"/>
    <a:srgbClr val="FFD94C"/>
    <a:srgbClr val="1C4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13" autoAdjust="0"/>
  </p:normalViewPr>
  <p:slideViewPr>
    <p:cSldViewPr snapToGrid="0" snapToObjects="1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56"/>
    </p:cViewPr>
  </p:sorterViewPr>
  <p:notesViewPr>
    <p:cSldViewPr snapToGrid="0" snapToObjects="1">
      <p:cViewPr varScale="1">
        <p:scale>
          <a:sx n="116" d="100"/>
          <a:sy n="116" d="100"/>
        </p:scale>
        <p:origin x="4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730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5-45A7-A57D-0CFF8491B9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5-45A7-A57D-0CFF8491B9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5-45A7-A57D-0CFF8491B9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5-45A7-A57D-0CFF8491B9C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7C5-45A7-A57D-0CFF8491B9C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7C5-45A7-A57D-0CFF8491B9C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7C5-45A7-A57D-0CFF8491B9C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7C5-45A7-A57D-0CFF8491B9C1}"/>
              </c:ext>
            </c:extLst>
          </c:dPt>
          <c:cat>
            <c:strRef>
              <c:f>Sheet1!$A$2:$A$35</c:f>
              <c:strCach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 est.</c:v>
                </c:pt>
              </c:strCache>
            </c:str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1252993</c:v>
                </c:pt>
                <c:pt idx="1">
                  <c:v>1324226</c:v>
                </c:pt>
                <c:pt idx="2">
                  <c:v>1381529</c:v>
                </c:pt>
                <c:pt idx="3">
                  <c:v>1409386</c:v>
                </c:pt>
                <c:pt idx="4">
                  <c:v>1461752</c:v>
                </c:pt>
                <c:pt idx="5">
                  <c:v>1515742</c:v>
                </c:pt>
                <c:pt idx="6">
                  <c:v>1560484</c:v>
                </c:pt>
                <c:pt idx="7">
                  <c:v>1601116</c:v>
                </c:pt>
                <c:pt idx="8">
                  <c:v>1652458</c:v>
                </c:pt>
                <c:pt idx="9">
                  <c:v>1701842</c:v>
                </c:pt>
                <c:pt idx="10">
                  <c:v>1788950</c:v>
                </c:pt>
                <c:pt idx="11">
                  <c:v>1862846</c:v>
                </c:pt>
                <c:pt idx="12">
                  <c:v>2010894</c:v>
                </c:pt>
                <c:pt idx="13">
                  <c:v>2159899</c:v>
                </c:pt>
                <c:pt idx="14">
                  <c:v>2292841</c:v>
                </c:pt>
                <c:pt idx="15">
                  <c:v>2471957</c:v>
                </c:pt>
                <c:pt idx="16">
                  <c:v>2655050</c:v>
                </c:pt>
                <c:pt idx="17">
                  <c:v>2728686</c:v>
                </c:pt>
                <c:pt idx="18">
                  <c:v>2982544</c:v>
                </c:pt>
                <c:pt idx="19">
                  <c:v>3517677</c:v>
                </c:pt>
                <c:pt idx="20">
                  <c:v>3457079</c:v>
                </c:pt>
                <c:pt idx="21">
                  <c:v>3603065</c:v>
                </c:pt>
                <c:pt idx="22">
                  <c:v>3526563</c:v>
                </c:pt>
                <c:pt idx="23">
                  <c:v>3454881</c:v>
                </c:pt>
                <c:pt idx="24">
                  <c:v>3506284</c:v>
                </c:pt>
                <c:pt idx="25">
                  <c:v>3691850</c:v>
                </c:pt>
                <c:pt idx="26">
                  <c:v>3852615</c:v>
                </c:pt>
                <c:pt idx="27">
                  <c:v>3981630</c:v>
                </c:pt>
                <c:pt idx="28">
                  <c:v>4109045</c:v>
                </c:pt>
                <c:pt idx="29">
                  <c:v>4446956</c:v>
                </c:pt>
                <c:pt idx="30">
                  <c:v>6553603</c:v>
                </c:pt>
                <c:pt idx="31">
                  <c:v>6822449</c:v>
                </c:pt>
                <c:pt idx="32">
                  <c:v>6271508</c:v>
                </c:pt>
                <c:pt idx="33">
                  <c:v>6800000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7C5-45A7-A57D-0CFF8491B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232"/>
        <c:axId val="12565089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Sheet1!$A$2:$A$35</c:f>
              <c:strCach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 est.</c:v>
                </c:pt>
              </c:strCache>
            </c:str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1031958</c:v>
                </c:pt>
                <c:pt idx="1">
                  <c:v>1054988</c:v>
                </c:pt>
                <c:pt idx="2">
                  <c:v>1091208</c:v>
                </c:pt>
                <c:pt idx="3">
                  <c:v>1154334</c:v>
                </c:pt>
                <c:pt idx="4">
                  <c:v>1258566</c:v>
                </c:pt>
                <c:pt idx="5">
                  <c:v>1351790</c:v>
                </c:pt>
                <c:pt idx="6">
                  <c:v>1453053</c:v>
                </c:pt>
                <c:pt idx="7">
                  <c:v>1579232</c:v>
                </c:pt>
                <c:pt idx="8">
                  <c:v>1721728</c:v>
                </c:pt>
                <c:pt idx="9">
                  <c:v>1827452</c:v>
                </c:pt>
                <c:pt idx="10">
                  <c:v>2025191</c:v>
                </c:pt>
                <c:pt idx="11">
                  <c:v>1991082</c:v>
                </c:pt>
                <c:pt idx="12">
                  <c:v>1853136</c:v>
                </c:pt>
                <c:pt idx="13">
                  <c:v>1782314</c:v>
                </c:pt>
                <c:pt idx="14">
                  <c:v>1880114</c:v>
                </c:pt>
                <c:pt idx="15">
                  <c:v>2153611</c:v>
                </c:pt>
                <c:pt idx="16">
                  <c:v>2406869</c:v>
                </c:pt>
                <c:pt idx="17">
                  <c:v>2567985</c:v>
                </c:pt>
                <c:pt idx="18">
                  <c:v>2523991</c:v>
                </c:pt>
                <c:pt idx="19">
                  <c:v>2104989</c:v>
                </c:pt>
                <c:pt idx="20">
                  <c:v>2162706</c:v>
                </c:pt>
                <c:pt idx="21">
                  <c:v>2303466</c:v>
                </c:pt>
                <c:pt idx="22">
                  <c:v>2449990</c:v>
                </c:pt>
                <c:pt idx="23">
                  <c:v>2775106</c:v>
                </c:pt>
                <c:pt idx="24">
                  <c:v>3021491</c:v>
                </c:pt>
                <c:pt idx="25">
                  <c:v>3249890</c:v>
                </c:pt>
                <c:pt idx="26">
                  <c:v>3267965</c:v>
                </c:pt>
                <c:pt idx="27">
                  <c:v>3316184</c:v>
                </c:pt>
                <c:pt idx="28">
                  <c:v>3329907</c:v>
                </c:pt>
                <c:pt idx="29">
                  <c:v>3463364</c:v>
                </c:pt>
                <c:pt idx="30">
                  <c:v>3421164</c:v>
                </c:pt>
                <c:pt idx="31">
                  <c:v>4047112</c:v>
                </c:pt>
                <c:pt idx="32">
                  <c:v>4896119</c:v>
                </c:pt>
                <c:pt idx="33">
                  <c:v>4500000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7C5-45A7-A57D-0CFF8491B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3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797200717175"/>
          <c:y val="9.4829617314675041E-2"/>
          <c:w val="0.83350061141360476"/>
          <c:h val="0.65813311406423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21-45E8-B937-C8AEE00EF3CD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21-45E8-B937-C8AEE00EF3CD}"/>
              </c:ext>
            </c:extLst>
          </c:dPt>
          <c:cat>
            <c:strRef>
              <c:f>Sheet1!$A$2:$A$79</c:f>
              <c:strCache>
                <c:ptCount val="78"/>
                <c:pt idx="0">
                  <c:v>2017 - Jan</c:v>
                </c:pt>
                <c:pt idx="1">
                  <c:v>2017 - Feb</c:v>
                </c:pt>
                <c:pt idx="2">
                  <c:v>2017 - Mar</c:v>
                </c:pt>
                <c:pt idx="3">
                  <c:v>2017 - Apr</c:v>
                </c:pt>
                <c:pt idx="4">
                  <c:v>2017 - May</c:v>
                </c:pt>
                <c:pt idx="5">
                  <c:v>2017 - Jun</c:v>
                </c:pt>
                <c:pt idx="6">
                  <c:v>2017 - Jul</c:v>
                </c:pt>
                <c:pt idx="7">
                  <c:v>2017 - Aug</c:v>
                </c:pt>
                <c:pt idx="8">
                  <c:v>2017 - Sep</c:v>
                </c:pt>
                <c:pt idx="9">
                  <c:v>2017 - Oct</c:v>
                </c:pt>
                <c:pt idx="10">
                  <c:v>2017 - Nov</c:v>
                </c:pt>
                <c:pt idx="11">
                  <c:v>2017 - Dec</c:v>
                </c:pt>
                <c:pt idx="12">
                  <c:v>2018 - Jan</c:v>
                </c:pt>
                <c:pt idx="13">
                  <c:v>2018 - Feb</c:v>
                </c:pt>
                <c:pt idx="14">
                  <c:v>2018 - Mar</c:v>
                </c:pt>
                <c:pt idx="15">
                  <c:v>2018 - Apr</c:v>
                </c:pt>
                <c:pt idx="16">
                  <c:v>2018 - May</c:v>
                </c:pt>
                <c:pt idx="17">
                  <c:v>2018 - Jun</c:v>
                </c:pt>
                <c:pt idx="18">
                  <c:v>2018 - Jul</c:v>
                </c:pt>
                <c:pt idx="19">
                  <c:v>2018 - Aug</c:v>
                </c:pt>
                <c:pt idx="20">
                  <c:v>2018 - Sep</c:v>
                </c:pt>
                <c:pt idx="21">
                  <c:v>2018 - Oct</c:v>
                </c:pt>
                <c:pt idx="22">
                  <c:v>2018 - Nov</c:v>
                </c:pt>
                <c:pt idx="23">
                  <c:v>2018 - Dec</c:v>
                </c:pt>
                <c:pt idx="24">
                  <c:v>2019 - Jan</c:v>
                </c:pt>
                <c:pt idx="25">
                  <c:v>2019 - Feb</c:v>
                </c:pt>
                <c:pt idx="26">
                  <c:v>2019 - Mar</c:v>
                </c:pt>
                <c:pt idx="27">
                  <c:v>2019 - Apr</c:v>
                </c:pt>
                <c:pt idx="28">
                  <c:v>2019 - May</c:v>
                </c:pt>
                <c:pt idx="29">
                  <c:v>2019 - Jun</c:v>
                </c:pt>
                <c:pt idx="30">
                  <c:v>2019 - Jul</c:v>
                </c:pt>
                <c:pt idx="31">
                  <c:v>2019 - Aug</c:v>
                </c:pt>
                <c:pt idx="32">
                  <c:v>2019 - Sep</c:v>
                </c:pt>
                <c:pt idx="33">
                  <c:v>2019 - Oct</c:v>
                </c:pt>
                <c:pt idx="34">
                  <c:v>2019 - Nov</c:v>
                </c:pt>
                <c:pt idx="35">
                  <c:v>2019 - Dec</c:v>
                </c:pt>
                <c:pt idx="36">
                  <c:v>2020 - Jan</c:v>
                </c:pt>
                <c:pt idx="37">
                  <c:v>2020 - Feb</c:v>
                </c:pt>
                <c:pt idx="38">
                  <c:v>2020 - Mar</c:v>
                </c:pt>
                <c:pt idx="39">
                  <c:v>2020 - Apr</c:v>
                </c:pt>
                <c:pt idx="40">
                  <c:v>2020 - May</c:v>
                </c:pt>
                <c:pt idx="41">
                  <c:v>2020 - Jun</c:v>
                </c:pt>
                <c:pt idx="42">
                  <c:v>2020 - Jul</c:v>
                </c:pt>
                <c:pt idx="43">
                  <c:v>2020 - Aug</c:v>
                </c:pt>
                <c:pt idx="44">
                  <c:v>2020 - Sep</c:v>
                </c:pt>
                <c:pt idx="45">
                  <c:v>2020 - Oct</c:v>
                </c:pt>
                <c:pt idx="46">
                  <c:v>2020 - Nov</c:v>
                </c:pt>
                <c:pt idx="47">
                  <c:v>2020 - Dec</c:v>
                </c:pt>
                <c:pt idx="48">
                  <c:v>2021 - Jan</c:v>
                </c:pt>
                <c:pt idx="49">
                  <c:v>2021 - Feb</c:v>
                </c:pt>
                <c:pt idx="50">
                  <c:v>2021 - Mar</c:v>
                </c:pt>
                <c:pt idx="51">
                  <c:v>2021 - Apr</c:v>
                </c:pt>
                <c:pt idx="52">
                  <c:v>2021 - May</c:v>
                </c:pt>
                <c:pt idx="53">
                  <c:v>2021 - Jun</c:v>
                </c:pt>
                <c:pt idx="54">
                  <c:v>2021 - Jul</c:v>
                </c:pt>
                <c:pt idx="55">
                  <c:v>2021 - Aug</c:v>
                </c:pt>
                <c:pt idx="56">
                  <c:v>2021 - Sep</c:v>
                </c:pt>
                <c:pt idx="57">
                  <c:v>2021 - Oct</c:v>
                </c:pt>
                <c:pt idx="58">
                  <c:v>2021 - Nov</c:v>
                </c:pt>
                <c:pt idx="59">
                  <c:v>2021 - Dec</c:v>
                </c:pt>
                <c:pt idx="60">
                  <c:v>2022 - Jan</c:v>
                </c:pt>
                <c:pt idx="61">
                  <c:v>2022 - Feb</c:v>
                </c:pt>
                <c:pt idx="62">
                  <c:v>2022 - Mar</c:v>
                </c:pt>
                <c:pt idx="63">
                  <c:v>2022 - Apr</c:v>
                </c:pt>
                <c:pt idx="64">
                  <c:v>2022 - May</c:v>
                </c:pt>
                <c:pt idx="65">
                  <c:v>2022 - Jun</c:v>
                </c:pt>
                <c:pt idx="66">
                  <c:v>2022 - Jul</c:v>
                </c:pt>
                <c:pt idx="67">
                  <c:v>2022 - Aug</c:v>
                </c:pt>
                <c:pt idx="68">
                  <c:v>2022 - Sep</c:v>
                </c:pt>
                <c:pt idx="69">
                  <c:v>2022 - Oct</c:v>
                </c:pt>
                <c:pt idx="70">
                  <c:v>2022 - Nov</c:v>
                </c:pt>
                <c:pt idx="71">
                  <c:v>2022 - Dec</c:v>
                </c:pt>
                <c:pt idx="72">
                  <c:v>2023 - Jan</c:v>
                </c:pt>
                <c:pt idx="73">
                  <c:v>2023 - Feb</c:v>
                </c:pt>
                <c:pt idx="74">
                  <c:v>2023 - Mar</c:v>
                </c:pt>
                <c:pt idx="75">
                  <c:v>2023 - Apr</c:v>
                </c:pt>
                <c:pt idx="76">
                  <c:v>2023 - May</c:v>
                </c:pt>
                <c:pt idx="77">
                  <c:v>2023 - Jun</c:v>
                </c:pt>
              </c:strCache>
            </c:strRef>
          </c:cat>
          <c:val>
            <c:numRef>
              <c:f>Sheet1!$B$2:$B$79</c:f>
              <c:numCache>
                <c:formatCode>General</c:formatCode>
                <c:ptCount val="78"/>
                <c:pt idx="0">
                  <c:v>573</c:v>
                </c:pt>
                <c:pt idx="1">
                  <c:v>587</c:v>
                </c:pt>
                <c:pt idx="2">
                  <c:v>632</c:v>
                </c:pt>
                <c:pt idx="3">
                  <c:v>598</c:v>
                </c:pt>
                <c:pt idx="4">
                  <c:v>635</c:v>
                </c:pt>
                <c:pt idx="5">
                  <c:v>619</c:v>
                </c:pt>
                <c:pt idx="6">
                  <c:v>572</c:v>
                </c:pt>
                <c:pt idx="7">
                  <c:v>556</c:v>
                </c:pt>
                <c:pt idx="8">
                  <c:v>637</c:v>
                </c:pt>
                <c:pt idx="9">
                  <c:v>626</c:v>
                </c:pt>
                <c:pt idx="10">
                  <c:v>711</c:v>
                </c:pt>
                <c:pt idx="11">
                  <c:v>630</c:v>
                </c:pt>
                <c:pt idx="12">
                  <c:v>610</c:v>
                </c:pt>
                <c:pt idx="13">
                  <c:v>618</c:v>
                </c:pt>
                <c:pt idx="14">
                  <c:v>670</c:v>
                </c:pt>
                <c:pt idx="15">
                  <c:v>655</c:v>
                </c:pt>
                <c:pt idx="16">
                  <c:v>674</c:v>
                </c:pt>
                <c:pt idx="17">
                  <c:v>631</c:v>
                </c:pt>
                <c:pt idx="18">
                  <c:v>611</c:v>
                </c:pt>
                <c:pt idx="19">
                  <c:v>592</c:v>
                </c:pt>
                <c:pt idx="20">
                  <c:v>589</c:v>
                </c:pt>
                <c:pt idx="21">
                  <c:v>567</c:v>
                </c:pt>
                <c:pt idx="22">
                  <c:v>600</c:v>
                </c:pt>
                <c:pt idx="23">
                  <c:v>550</c:v>
                </c:pt>
                <c:pt idx="24">
                  <c:v>599</c:v>
                </c:pt>
                <c:pt idx="25">
                  <c:v>638</c:v>
                </c:pt>
                <c:pt idx="26">
                  <c:v>702</c:v>
                </c:pt>
                <c:pt idx="27">
                  <c:v>698</c:v>
                </c:pt>
                <c:pt idx="28">
                  <c:v>620</c:v>
                </c:pt>
                <c:pt idx="29">
                  <c:v>753</c:v>
                </c:pt>
                <c:pt idx="30">
                  <c:v>674</c:v>
                </c:pt>
                <c:pt idx="31">
                  <c:v>699</c:v>
                </c:pt>
                <c:pt idx="32">
                  <c:v>719</c:v>
                </c:pt>
                <c:pt idx="33">
                  <c:v>714</c:v>
                </c:pt>
                <c:pt idx="34">
                  <c:v>694</c:v>
                </c:pt>
                <c:pt idx="35">
                  <c:v>688</c:v>
                </c:pt>
                <c:pt idx="36">
                  <c:v>708</c:v>
                </c:pt>
                <c:pt idx="37">
                  <c:v>690</c:v>
                </c:pt>
                <c:pt idx="38">
                  <c:v>610</c:v>
                </c:pt>
                <c:pt idx="39">
                  <c:v>582</c:v>
                </c:pt>
                <c:pt idx="40">
                  <c:v>706</c:v>
                </c:pt>
                <c:pt idx="41">
                  <c:v>922</c:v>
                </c:pt>
                <c:pt idx="42">
                  <c:v>1007</c:v>
                </c:pt>
                <c:pt idx="43">
                  <c:v>1036</c:v>
                </c:pt>
                <c:pt idx="44">
                  <c:v>991</c:v>
                </c:pt>
                <c:pt idx="45">
                  <c:v>1001</c:v>
                </c:pt>
                <c:pt idx="46">
                  <c:v>851</c:v>
                </c:pt>
                <c:pt idx="47">
                  <c:v>871</c:v>
                </c:pt>
                <c:pt idx="48">
                  <c:v>911</c:v>
                </c:pt>
                <c:pt idx="49">
                  <c:v>768</c:v>
                </c:pt>
                <c:pt idx="50">
                  <c:v>881</c:v>
                </c:pt>
                <c:pt idx="51">
                  <c:v>809</c:v>
                </c:pt>
                <c:pt idx="52">
                  <c:v>740</c:v>
                </c:pt>
                <c:pt idx="53">
                  <c:v>714</c:v>
                </c:pt>
                <c:pt idx="54">
                  <c:v>726</c:v>
                </c:pt>
                <c:pt idx="55">
                  <c:v>686</c:v>
                </c:pt>
                <c:pt idx="56">
                  <c:v>732</c:v>
                </c:pt>
                <c:pt idx="57">
                  <c:v>671</c:v>
                </c:pt>
                <c:pt idx="58">
                  <c:v>756</c:v>
                </c:pt>
                <c:pt idx="59">
                  <c:v>839</c:v>
                </c:pt>
                <c:pt idx="60">
                  <c:v>810</c:v>
                </c:pt>
                <c:pt idx="61">
                  <c:v>773</c:v>
                </c:pt>
                <c:pt idx="62">
                  <c:v>707</c:v>
                </c:pt>
                <c:pt idx="63">
                  <c:v>611</c:v>
                </c:pt>
                <c:pt idx="64">
                  <c:v>636</c:v>
                </c:pt>
                <c:pt idx="65">
                  <c:v>563</c:v>
                </c:pt>
                <c:pt idx="66">
                  <c:v>543</c:v>
                </c:pt>
                <c:pt idx="67">
                  <c:v>638</c:v>
                </c:pt>
                <c:pt idx="68">
                  <c:v>567</c:v>
                </c:pt>
                <c:pt idx="69">
                  <c:v>577</c:v>
                </c:pt>
                <c:pt idx="70">
                  <c:v>582</c:v>
                </c:pt>
                <c:pt idx="71">
                  <c:v>636</c:v>
                </c:pt>
                <c:pt idx="72">
                  <c:v>649</c:v>
                </c:pt>
                <c:pt idx="73">
                  <c:v>625</c:v>
                </c:pt>
                <c:pt idx="74">
                  <c:v>640</c:v>
                </c:pt>
                <c:pt idx="75">
                  <c:v>671</c:v>
                </c:pt>
                <c:pt idx="76">
                  <c:v>715</c:v>
                </c:pt>
                <c:pt idx="77">
                  <c:v>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21-45E8-B937-C8AEE00EF3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C21-45E8-B937-C8AEE00EF3CD}"/>
              </c:ext>
            </c:extLst>
          </c:dPt>
          <c:cat>
            <c:strRef>
              <c:f>Sheet1!$A$2:$A$79</c:f>
              <c:strCache>
                <c:ptCount val="78"/>
                <c:pt idx="0">
                  <c:v>2017 - Jan</c:v>
                </c:pt>
                <c:pt idx="1">
                  <c:v>2017 - Feb</c:v>
                </c:pt>
                <c:pt idx="2">
                  <c:v>2017 - Mar</c:v>
                </c:pt>
                <c:pt idx="3">
                  <c:v>2017 - Apr</c:v>
                </c:pt>
                <c:pt idx="4">
                  <c:v>2017 - May</c:v>
                </c:pt>
                <c:pt idx="5">
                  <c:v>2017 - Jun</c:v>
                </c:pt>
                <c:pt idx="6">
                  <c:v>2017 - Jul</c:v>
                </c:pt>
                <c:pt idx="7">
                  <c:v>2017 - Aug</c:v>
                </c:pt>
                <c:pt idx="8">
                  <c:v>2017 - Sep</c:v>
                </c:pt>
                <c:pt idx="9">
                  <c:v>2017 - Oct</c:v>
                </c:pt>
                <c:pt idx="10">
                  <c:v>2017 - Nov</c:v>
                </c:pt>
                <c:pt idx="11">
                  <c:v>2017 - Dec</c:v>
                </c:pt>
                <c:pt idx="12">
                  <c:v>2018 - Jan</c:v>
                </c:pt>
                <c:pt idx="13">
                  <c:v>2018 - Feb</c:v>
                </c:pt>
                <c:pt idx="14">
                  <c:v>2018 - Mar</c:v>
                </c:pt>
                <c:pt idx="15">
                  <c:v>2018 - Apr</c:v>
                </c:pt>
                <c:pt idx="16">
                  <c:v>2018 - May</c:v>
                </c:pt>
                <c:pt idx="17">
                  <c:v>2018 - Jun</c:v>
                </c:pt>
                <c:pt idx="18">
                  <c:v>2018 - Jul</c:v>
                </c:pt>
                <c:pt idx="19">
                  <c:v>2018 - Aug</c:v>
                </c:pt>
                <c:pt idx="20">
                  <c:v>2018 - Sep</c:v>
                </c:pt>
                <c:pt idx="21">
                  <c:v>2018 - Oct</c:v>
                </c:pt>
                <c:pt idx="22">
                  <c:v>2018 - Nov</c:v>
                </c:pt>
                <c:pt idx="23">
                  <c:v>2018 - Dec</c:v>
                </c:pt>
                <c:pt idx="24">
                  <c:v>2019 - Jan</c:v>
                </c:pt>
                <c:pt idx="25">
                  <c:v>2019 - Feb</c:v>
                </c:pt>
                <c:pt idx="26">
                  <c:v>2019 - Mar</c:v>
                </c:pt>
                <c:pt idx="27">
                  <c:v>2019 - Apr</c:v>
                </c:pt>
                <c:pt idx="28">
                  <c:v>2019 - May</c:v>
                </c:pt>
                <c:pt idx="29">
                  <c:v>2019 - Jun</c:v>
                </c:pt>
                <c:pt idx="30">
                  <c:v>2019 - Jul</c:v>
                </c:pt>
                <c:pt idx="31">
                  <c:v>2019 - Aug</c:v>
                </c:pt>
                <c:pt idx="32">
                  <c:v>2019 - Sep</c:v>
                </c:pt>
                <c:pt idx="33">
                  <c:v>2019 - Oct</c:v>
                </c:pt>
                <c:pt idx="34">
                  <c:v>2019 - Nov</c:v>
                </c:pt>
                <c:pt idx="35">
                  <c:v>2019 - Dec</c:v>
                </c:pt>
                <c:pt idx="36">
                  <c:v>2020 - Jan</c:v>
                </c:pt>
                <c:pt idx="37">
                  <c:v>2020 - Feb</c:v>
                </c:pt>
                <c:pt idx="38">
                  <c:v>2020 - Mar</c:v>
                </c:pt>
                <c:pt idx="39">
                  <c:v>2020 - Apr</c:v>
                </c:pt>
                <c:pt idx="40">
                  <c:v>2020 - May</c:v>
                </c:pt>
                <c:pt idx="41">
                  <c:v>2020 - Jun</c:v>
                </c:pt>
                <c:pt idx="42">
                  <c:v>2020 - Jul</c:v>
                </c:pt>
                <c:pt idx="43">
                  <c:v>2020 - Aug</c:v>
                </c:pt>
                <c:pt idx="44">
                  <c:v>2020 - Sep</c:v>
                </c:pt>
                <c:pt idx="45">
                  <c:v>2020 - Oct</c:v>
                </c:pt>
                <c:pt idx="46">
                  <c:v>2020 - Nov</c:v>
                </c:pt>
                <c:pt idx="47">
                  <c:v>2020 - Dec</c:v>
                </c:pt>
                <c:pt idx="48">
                  <c:v>2021 - Jan</c:v>
                </c:pt>
                <c:pt idx="49">
                  <c:v>2021 - Feb</c:v>
                </c:pt>
                <c:pt idx="50">
                  <c:v>2021 - Mar</c:v>
                </c:pt>
                <c:pt idx="51">
                  <c:v>2021 - Apr</c:v>
                </c:pt>
                <c:pt idx="52">
                  <c:v>2021 - May</c:v>
                </c:pt>
                <c:pt idx="53">
                  <c:v>2021 - Jun</c:v>
                </c:pt>
                <c:pt idx="54">
                  <c:v>2021 - Jul</c:v>
                </c:pt>
                <c:pt idx="55">
                  <c:v>2021 - Aug</c:v>
                </c:pt>
                <c:pt idx="56">
                  <c:v>2021 - Sep</c:v>
                </c:pt>
                <c:pt idx="57">
                  <c:v>2021 - Oct</c:v>
                </c:pt>
                <c:pt idx="58">
                  <c:v>2021 - Nov</c:v>
                </c:pt>
                <c:pt idx="59">
                  <c:v>2021 - Dec</c:v>
                </c:pt>
                <c:pt idx="60">
                  <c:v>2022 - Jan</c:v>
                </c:pt>
                <c:pt idx="61">
                  <c:v>2022 - Feb</c:v>
                </c:pt>
                <c:pt idx="62">
                  <c:v>2022 - Mar</c:v>
                </c:pt>
                <c:pt idx="63">
                  <c:v>2022 - Apr</c:v>
                </c:pt>
                <c:pt idx="64">
                  <c:v>2022 - May</c:v>
                </c:pt>
                <c:pt idx="65">
                  <c:v>2022 - Jun</c:v>
                </c:pt>
                <c:pt idx="66">
                  <c:v>2022 - Jul</c:v>
                </c:pt>
                <c:pt idx="67">
                  <c:v>2022 - Aug</c:v>
                </c:pt>
                <c:pt idx="68">
                  <c:v>2022 - Sep</c:v>
                </c:pt>
                <c:pt idx="69">
                  <c:v>2022 - Oct</c:v>
                </c:pt>
                <c:pt idx="70">
                  <c:v>2022 - Nov</c:v>
                </c:pt>
                <c:pt idx="71">
                  <c:v>2022 - Dec</c:v>
                </c:pt>
                <c:pt idx="72">
                  <c:v>2023 - Jan</c:v>
                </c:pt>
                <c:pt idx="73">
                  <c:v>2023 - Feb</c:v>
                </c:pt>
                <c:pt idx="74">
                  <c:v>2023 - Mar</c:v>
                </c:pt>
                <c:pt idx="75">
                  <c:v>2023 - Apr</c:v>
                </c:pt>
                <c:pt idx="76">
                  <c:v>2023 - May</c:v>
                </c:pt>
                <c:pt idx="77">
                  <c:v>2023 - Jun</c:v>
                </c:pt>
              </c:strCache>
            </c:strRef>
          </c:cat>
          <c:val>
            <c:numRef>
              <c:f>Sheet1!$C$2:$C$79</c:f>
              <c:numCache>
                <c:formatCode>General</c:formatCode>
                <c:ptCount val="78"/>
                <c:pt idx="0">
                  <c:v>573000</c:v>
                </c:pt>
                <c:pt idx="1">
                  <c:v>587000</c:v>
                </c:pt>
                <c:pt idx="2">
                  <c:v>632000</c:v>
                </c:pt>
                <c:pt idx="3">
                  <c:v>598000</c:v>
                </c:pt>
                <c:pt idx="4">
                  <c:v>635000</c:v>
                </c:pt>
                <c:pt idx="5">
                  <c:v>619000</c:v>
                </c:pt>
                <c:pt idx="6">
                  <c:v>572000</c:v>
                </c:pt>
                <c:pt idx="7">
                  <c:v>556000</c:v>
                </c:pt>
                <c:pt idx="8">
                  <c:v>637000</c:v>
                </c:pt>
                <c:pt idx="9">
                  <c:v>626000</c:v>
                </c:pt>
                <c:pt idx="10">
                  <c:v>711000</c:v>
                </c:pt>
                <c:pt idx="11">
                  <c:v>630000</c:v>
                </c:pt>
                <c:pt idx="12">
                  <c:v>610000</c:v>
                </c:pt>
                <c:pt idx="13">
                  <c:v>618000</c:v>
                </c:pt>
                <c:pt idx="14">
                  <c:v>670000</c:v>
                </c:pt>
                <c:pt idx="15">
                  <c:v>655000</c:v>
                </c:pt>
                <c:pt idx="16">
                  <c:v>674000</c:v>
                </c:pt>
                <c:pt idx="17">
                  <c:v>631000</c:v>
                </c:pt>
                <c:pt idx="18">
                  <c:v>611000</c:v>
                </c:pt>
                <c:pt idx="19">
                  <c:v>592000</c:v>
                </c:pt>
                <c:pt idx="20">
                  <c:v>589000</c:v>
                </c:pt>
                <c:pt idx="21">
                  <c:v>567000</c:v>
                </c:pt>
                <c:pt idx="22">
                  <c:v>600000</c:v>
                </c:pt>
                <c:pt idx="23">
                  <c:v>550000</c:v>
                </c:pt>
                <c:pt idx="24">
                  <c:v>599000</c:v>
                </c:pt>
                <c:pt idx="25">
                  <c:v>638000</c:v>
                </c:pt>
                <c:pt idx="26">
                  <c:v>702000</c:v>
                </c:pt>
                <c:pt idx="27">
                  <c:v>698000</c:v>
                </c:pt>
                <c:pt idx="28">
                  <c:v>620000</c:v>
                </c:pt>
                <c:pt idx="29">
                  <c:v>753000</c:v>
                </c:pt>
                <c:pt idx="30">
                  <c:v>674000</c:v>
                </c:pt>
                <c:pt idx="31">
                  <c:v>699000</c:v>
                </c:pt>
                <c:pt idx="32">
                  <c:v>719000</c:v>
                </c:pt>
                <c:pt idx="33">
                  <c:v>714000</c:v>
                </c:pt>
                <c:pt idx="34">
                  <c:v>694000</c:v>
                </c:pt>
                <c:pt idx="35">
                  <c:v>688000</c:v>
                </c:pt>
                <c:pt idx="36">
                  <c:v>708000</c:v>
                </c:pt>
                <c:pt idx="37">
                  <c:v>690000</c:v>
                </c:pt>
                <c:pt idx="38">
                  <c:v>610000</c:v>
                </c:pt>
                <c:pt idx="39">
                  <c:v>582000</c:v>
                </c:pt>
                <c:pt idx="40">
                  <c:v>706000</c:v>
                </c:pt>
                <c:pt idx="41">
                  <c:v>922000</c:v>
                </c:pt>
                <c:pt idx="42">
                  <c:v>1007000</c:v>
                </c:pt>
                <c:pt idx="43">
                  <c:v>1036000</c:v>
                </c:pt>
                <c:pt idx="44">
                  <c:v>991000</c:v>
                </c:pt>
                <c:pt idx="45">
                  <c:v>1001000</c:v>
                </c:pt>
                <c:pt idx="46">
                  <c:v>851000</c:v>
                </c:pt>
                <c:pt idx="47">
                  <c:v>871000</c:v>
                </c:pt>
                <c:pt idx="48">
                  <c:v>911000</c:v>
                </c:pt>
                <c:pt idx="49">
                  <c:v>768000</c:v>
                </c:pt>
                <c:pt idx="50">
                  <c:v>881000</c:v>
                </c:pt>
                <c:pt idx="51">
                  <c:v>809000</c:v>
                </c:pt>
                <c:pt idx="52">
                  <c:v>740000</c:v>
                </c:pt>
                <c:pt idx="53">
                  <c:v>714000</c:v>
                </c:pt>
                <c:pt idx="54">
                  <c:v>726000</c:v>
                </c:pt>
                <c:pt idx="55">
                  <c:v>686000</c:v>
                </c:pt>
                <c:pt idx="56">
                  <c:v>732000</c:v>
                </c:pt>
                <c:pt idx="57">
                  <c:v>671000</c:v>
                </c:pt>
                <c:pt idx="58">
                  <c:v>756000</c:v>
                </c:pt>
                <c:pt idx="59">
                  <c:v>839000</c:v>
                </c:pt>
                <c:pt idx="60">
                  <c:v>810000</c:v>
                </c:pt>
                <c:pt idx="61">
                  <c:v>773000</c:v>
                </c:pt>
                <c:pt idx="62">
                  <c:v>707000</c:v>
                </c:pt>
                <c:pt idx="63">
                  <c:v>611000</c:v>
                </c:pt>
                <c:pt idx="64">
                  <c:v>636000</c:v>
                </c:pt>
                <c:pt idx="65">
                  <c:v>563000</c:v>
                </c:pt>
                <c:pt idx="66">
                  <c:v>543000</c:v>
                </c:pt>
                <c:pt idx="67">
                  <c:v>638000</c:v>
                </c:pt>
                <c:pt idx="68">
                  <c:v>567000</c:v>
                </c:pt>
                <c:pt idx="69">
                  <c:v>577000</c:v>
                </c:pt>
                <c:pt idx="70">
                  <c:v>582000</c:v>
                </c:pt>
                <c:pt idx="71">
                  <c:v>636000</c:v>
                </c:pt>
                <c:pt idx="72">
                  <c:v>649000</c:v>
                </c:pt>
                <c:pt idx="73">
                  <c:v>625000</c:v>
                </c:pt>
                <c:pt idx="74">
                  <c:v>640000</c:v>
                </c:pt>
                <c:pt idx="75">
                  <c:v>671000</c:v>
                </c:pt>
                <c:pt idx="76">
                  <c:v>715000</c:v>
                </c:pt>
                <c:pt idx="77">
                  <c:v>697000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C21-45E8-B937-C8AEE00EF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89359"/>
        <c:axId val="305691711"/>
      </c:lineChart>
      <c:catAx>
        <c:axId val="3052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91711"/>
        <c:crosses val="autoZero"/>
        <c:auto val="1"/>
        <c:lblAlgn val="ctr"/>
        <c:lblOffset val="100"/>
        <c:tickLblSkip val="6"/>
        <c:noMultiLvlLbl val="0"/>
      </c:catAx>
      <c:valAx>
        <c:axId val="305691711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75343940026304E-2"/>
          <c:y val="7.0919515982747386E-2"/>
          <c:w val="0.90899225355527524"/>
          <c:h val="0.888432902971297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Sheet1!$A$2:$A$94</c:f>
              <c:strCache>
                <c:ptCount val="93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  <c:pt idx="87">
                  <c:v>2021 - Q4</c:v>
                </c:pt>
                <c:pt idx="88">
                  <c:v>2022 - Q1</c:v>
                </c:pt>
                <c:pt idx="89">
                  <c:v>2022 - Q2</c:v>
                </c:pt>
                <c:pt idx="90">
                  <c:v>2022 - Q3</c:v>
                </c:pt>
                <c:pt idx="91">
                  <c:v>2022 - Q4</c:v>
                </c:pt>
                <c:pt idx="92">
                  <c:v>2023 - Q1</c:v>
                </c:pt>
              </c:strCache>
            </c:strRef>
          </c:cat>
          <c:val>
            <c:numRef>
              <c:f>Sheet1!$B$2:$B$94</c:f>
              <c:numCache>
                <c:formatCode>General</c:formatCode>
                <c:ptCount val="93"/>
                <c:pt idx="0">
                  <c:v>1.9</c:v>
                </c:pt>
                <c:pt idx="1">
                  <c:v>-0.16</c:v>
                </c:pt>
                <c:pt idx="2">
                  <c:v>2.92</c:v>
                </c:pt>
                <c:pt idx="3">
                  <c:v>4.4800000000000004</c:v>
                </c:pt>
                <c:pt idx="4">
                  <c:v>6.9</c:v>
                </c:pt>
                <c:pt idx="5">
                  <c:v>8.16</c:v>
                </c:pt>
                <c:pt idx="6">
                  <c:v>6.91</c:v>
                </c:pt>
                <c:pt idx="7">
                  <c:v>5.87</c:v>
                </c:pt>
                <c:pt idx="8">
                  <c:v>3.44</c:v>
                </c:pt>
                <c:pt idx="9">
                  <c:v>3.11</c:v>
                </c:pt>
                <c:pt idx="10">
                  <c:v>3.73</c:v>
                </c:pt>
                <c:pt idx="11">
                  <c:v>1.82</c:v>
                </c:pt>
                <c:pt idx="12">
                  <c:v>3.33</c:v>
                </c:pt>
                <c:pt idx="13">
                  <c:v>3.72</c:v>
                </c:pt>
                <c:pt idx="14">
                  <c:v>3.35</c:v>
                </c:pt>
                <c:pt idx="15">
                  <c:v>5.61</c:v>
                </c:pt>
                <c:pt idx="16">
                  <c:v>2.69</c:v>
                </c:pt>
                <c:pt idx="17">
                  <c:v>4.49</c:v>
                </c:pt>
                <c:pt idx="18">
                  <c:v>3.39</c:v>
                </c:pt>
                <c:pt idx="19">
                  <c:v>5.51</c:v>
                </c:pt>
                <c:pt idx="20">
                  <c:v>4.76</c:v>
                </c:pt>
                <c:pt idx="21">
                  <c:v>2.44</c:v>
                </c:pt>
                <c:pt idx="22">
                  <c:v>6.58</c:v>
                </c:pt>
                <c:pt idx="23">
                  <c:v>4.01</c:v>
                </c:pt>
                <c:pt idx="24">
                  <c:v>2.84</c:v>
                </c:pt>
                <c:pt idx="25">
                  <c:v>7.43</c:v>
                </c:pt>
                <c:pt idx="26">
                  <c:v>2.41</c:v>
                </c:pt>
                <c:pt idx="27">
                  <c:v>1.98</c:v>
                </c:pt>
                <c:pt idx="28">
                  <c:v>4.1900000000000004</c:v>
                </c:pt>
                <c:pt idx="29">
                  <c:v>0.82</c:v>
                </c:pt>
                <c:pt idx="30">
                  <c:v>0.87</c:v>
                </c:pt>
                <c:pt idx="31">
                  <c:v>-0.31</c:v>
                </c:pt>
                <c:pt idx="32">
                  <c:v>1.43</c:v>
                </c:pt>
                <c:pt idx="33">
                  <c:v>0.78</c:v>
                </c:pt>
                <c:pt idx="34">
                  <c:v>-0.36</c:v>
                </c:pt>
                <c:pt idx="35">
                  <c:v>-1.08</c:v>
                </c:pt>
                <c:pt idx="36">
                  <c:v>-1.28</c:v>
                </c:pt>
                <c:pt idx="37">
                  <c:v>-2.1800000000000002</c:v>
                </c:pt>
                <c:pt idx="38">
                  <c:v>-3.41</c:v>
                </c:pt>
                <c:pt idx="39">
                  <c:v>-1.39</c:v>
                </c:pt>
                <c:pt idx="40">
                  <c:v>-5.49</c:v>
                </c:pt>
                <c:pt idx="41">
                  <c:v>-3.25</c:v>
                </c:pt>
                <c:pt idx="42">
                  <c:v>0.42</c:v>
                </c:pt>
                <c:pt idx="43">
                  <c:v>-1.4</c:v>
                </c:pt>
                <c:pt idx="44">
                  <c:v>-1.91</c:v>
                </c:pt>
                <c:pt idx="45">
                  <c:v>-5.41</c:v>
                </c:pt>
                <c:pt idx="46">
                  <c:v>-4.75</c:v>
                </c:pt>
                <c:pt idx="47">
                  <c:v>-4.2699999999999996</c:v>
                </c:pt>
                <c:pt idx="48">
                  <c:v>-2.64</c:v>
                </c:pt>
                <c:pt idx="49">
                  <c:v>0.05</c:v>
                </c:pt>
                <c:pt idx="50">
                  <c:v>-0.33</c:v>
                </c:pt>
                <c:pt idx="51">
                  <c:v>-0.92</c:v>
                </c:pt>
                <c:pt idx="52">
                  <c:v>0.3</c:v>
                </c:pt>
                <c:pt idx="53">
                  <c:v>0.65</c:v>
                </c:pt>
                <c:pt idx="54">
                  <c:v>1.8</c:v>
                </c:pt>
                <c:pt idx="55">
                  <c:v>1.49</c:v>
                </c:pt>
                <c:pt idx="56">
                  <c:v>0.99</c:v>
                </c:pt>
                <c:pt idx="57">
                  <c:v>3.37</c:v>
                </c:pt>
                <c:pt idx="58">
                  <c:v>2.33</c:v>
                </c:pt>
                <c:pt idx="59">
                  <c:v>1.45</c:v>
                </c:pt>
                <c:pt idx="60">
                  <c:v>6.95</c:v>
                </c:pt>
                <c:pt idx="61">
                  <c:v>1.47</c:v>
                </c:pt>
                <c:pt idx="62">
                  <c:v>3.11</c:v>
                </c:pt>
                <c:pt idx="63">
                  <c:v>3.18</c:v>
                </c:pt>
                <c:pt idx="64">
                  <c:v>1.79</c:v>
                </c:pt>
                <c:pt idx="65">
                  <c:v>2.04</c:v>
                </c:pt>
                <c:pt idx="66">
                  <c:v>2.37</c:v>
                </c:pt>
                <c:pt idx="67">
                  <c:v>5.0199999999999996</c:v>
                </c:pt>
                <c:pt idx="68">
                  <c:v>-1.61</c:v>
                </c:pt>
                <c:pt idx="69">
                  <c:v>3.27</c:v>
                </c:pt>
                <c:pt idx="70">
                  <c:v>2.5499999999999998</c:v>
                </c:pt>
                <c:pt idx="71">
                  <c:v>4.09</c:v>
                </c:pt>
                <c:pt idx="72">
                  <c:v>9.34</c:v>
                </c:pt>
                <c:pt idx="73">
                  <c:v>7.3</c:v>
                </c:pt>
                <c:pt idx="74">
                  <c:v>5.74</c:v>
                </c:pt>
                <c:pt idx="75">
                  <c:v>5.36</c:v>
                </c:pt>
                <c:pt idx="76">
                  <c:v>6.33</c:v>
                </c:pt>
                <c:pt idx="77">
                  <c:v>6.02</c:v>
                </c:pt>
                <c:pt idx="78">
                  <c:v>6.47</c:v>
                </c:pt>
                <c:pt idx="79">
                  <c:v>5.83</c:v>
                </c:pt>
                <c:pt idx="80">
                  <c:v>5.37</c:v>
                </c:pt>
                <c:pt idx="81">
                  <c:v>5.61</c:v>
                </c:pt>
                <c:pt idx="82">
                  <c:v>5.16</c:v>
                </c:pt>
                <c:pt idx="83">
                  <c:v>6.7</c:v>
                </c:pt>
                <c:pt idx="84">
                  <c:v>6.19</c:v>
                </c:pt>
                <c:pt idx="85">
                  <c:v>11.02</c:v>
                </c:pt>
                <c:pt idx="86">
                  <c:v>15.39</c:v>
                </c:pt>
                <c:pt idx="87">
                  <c:v>17.239999999999998</c:v>
                </c:pt>
                <c:pt idx="88">
                  <c:v>18.989999999999998</c:v>
                </c:pt>
                <c:pt idx="89">
                  <c:v>20.149999999999999</c:v>
                </c:pt>
                <c:pt idx="90">
                  <c:v>19.14</c:v>
                </c:pt>
                <c:pt idx="91">
                  <c:v>13.13</c:v>
                </c:pt>
                <c:pt idx="92">
                  <c:v>7.09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6-4486-976E-4F3BED173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66795775270229E-2"/>
          <c:y val="4.3143427980010952E-2"/>
          <c:w val="0.89270650853808498"/>
          <c:h val="0.7253764194429084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Sheet1!$A$2:$A$94</c:f>
              <c:strCache>
                <c:ptCount val="93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  <c:pt idx="87">
                  <c:v>2021 - Q4</c:v>
                </c:pt>
                <c:pt idx="88">
                  <c:v>2022 - Q1</c:v>
                </c:pt>
                <c:pt idx="89">
                  <c:v>2022 - Q2</c:v>
                </c:pt>
                <c:pt idx="90">
                  <c:v>2022 - Q3</c:v>
                </c:pt>
                <c:pt idx="91">
                  <c:v>2022 - Q4</c:v>
                </c:pt>
                <c:pt idx="92">
                  <c:v>2023 - Q1</c:v>
                </c:pt>
              </c:strCache>
            </c:strRef>
          </c:cat>
          <c:val>
            <c:numRef>
              <c:f>Sheet1!$B$2:$B$94</c:f>
              <c:numCache>
                <c:formatCode>General</c:formatCode>
                <c:ptCount val="93"/>
                <c:pt idx="0">
                  <c:v>1.72</c:v>
                </c:pt>
                <c:pt idx="1">
                  <c:v>1.57</c:v>
                </c:pt>
                <c:pt idx="2">
                  <c:v>1.68</c:v>
                </c:pt>
                <c:pt idx="3">
                  <c:v>1.86</c:v>
                </c:pt>
                <c:pt idx="4">
                  <c:v>1.9</c:v>
                </c:pt>
                <c:pt idx="5">
                  <c:v>2.0299999999999998</c:v>
                </c:pt>
                <c:pt idx="6">
                  <c:v>2.16</c:v>
                </c:pt>
                <c:pt idx="7">
                  <c:v>2.35</c:v>
                </c:pt>
                <c:pt idx="8">
                  <c:v>2.31</c:v>
                </c:pt>
                <c:pt idx="9">
                  <c:v>2.31</c:v>
                </c:pt>
                <c:pt idx="10">
                  <c:v>2.4300000000000002</c:v>
                </c:pt>
                <c:pt idx="11">
                  <c:v>2.4</c:v>
                </c:pt>
                <c:pt idx="12">
                  <c:v>2.2599999999999998</c:v>
                </c:pt>
                <c:pt idx="13">
                  <c:v>2.27</c:v>
                </c:pt>
                <c:pt idx="14">
                  <c:v>2.14</c:v>
                </c:pt>
                <c:pt idx="15">
                  <c:v>2.1800000000000002</c:v>
                </c:pt>
                <c:pt idx="16">
                  <c:v>2.14</c:v>
                </c:pt>
                <c:pt idx="17">
                  <c:v>2.0299999999999998</c:v>
                </c:pt>
                <c:pt idx="18">
                  <c:v>2.02</c:v>
                </c:pt>
                <c:pt idx="19">
                  <c:v>2.0699999999999998</c:v>
                </c:pt>
                <c:pt idx="20">
                  <c:v>1.89</c:v>
                </c:pt>
                <c:pt idx="21">
                  <c:v>1.83</c:v>
                </c:pt>
                <c:pt idx="22">
                  <c:v>1.82</c:v>
                </c:pt>
                <c:pt idx="23">
                  <c:v>2.08</c:v>
                </c:pt>
                <c:pt idx="24">
                  <c:v>1.93</c:v>
                </c:pt>
                <c:pt idx="25">
                  <c:v>1.89</c:v>
                </c:pt>
                <c:pt idx="26">
                  <c:v>2</c:v>
                </c:pt>
                <c:pt idx="27">
                  <c:v>2.21</c:v>
                </c:pt>
                <c:pt idx="28">
                  <c:v>2.23</c:v>
                </c:pt>
                <c:pt idx="29">
                  <c:v>2.4700000000000002</c:v>
                </c:pt>
                <c:pt idx="30">
                  <c:v>2.95</c:v>
                </c:pt>
                <c:pt idx="31">
                  <c:v>3.62</c:v>
                </c:pt>
                <c:pt idx="32">
                  <c:v>4.03</c:v>
                </c:pt>
                <c:pt idx="33">
                  <c:v>4.5</c:v>
                </c:pt>
                <c:pt idx="34">
                  <c:v>5.17</c:v>
                </c:pt>
                <c:pt idx="35">
                  <c:v>6.3</c:v>
                </c:pt>
                <c:pt idx="36">
                  <c:v>7.24</c:v>
                </c:pt>
                <c:pt idx="37">
                  <c:v>7.97</c:v>
                </c:pt>
                <c:pt idx="38">
                  <c:v>8.85</c:v>
                </c:pt>
                <c:pt idx="39">
                  <c:v>9.67</c:v>
                </c:pt>
                <c:pt idx="40">
                  <c:v>9.5399999999999991</c:v>
                </c:pt>
                <c:pt idx="41">
                  <c:v>9.11</c:v>
                </c:pt>
                <c:pt idx="42">
                  <c:v>8.6999999999999993</c:v>
                </c:pt>
                <c:pt idx="43">
                  <c:v>8.6</c:v>
                </c:pt>
                <c:pt idx="44">
                  <c:v>8.1</c:v>
                </c:pt>
                <c:pt idx="45">
                  <c:v>7.85</c:v>
                </c:pt>
                <c:pt idx="46">
                  <c:v>7.89</c:v>
                </c:pt>
                <c:pt idx="47">
                  <c:v>7.73</c:v>
                </c:pt>
                <c:pt idx="48">
                  <c:v>7.44</c:v>
                </c:pt>
                <c:pt idx="49">
                  <c:v>7.31</c:v>
                </c:pt>
                <c:pt idx="50">
                  <c:v>7.03</c:v>
                </c:pt>
                <c:pt idx="51">
                  <c:v>6.78</c:v>
                </c:pt>
                <c:pt idx="52">
                  <c:v>6.39</c:v>
                </c:pt>
                <c:pt idx="53">
                  <c:v>5.88</c:v>
                </c:pt>
                <c:pt idx="54">
                  <c:v>5.65</c:v>
                </c:pt>
                <c:pt idx="55">
                  <c:v>5.41</c:v>
                </c:pt>
                <c:pt idx="56">
                  <c:v>5.04</c:v>
                </c:pt>
                <c:pt idx="57">
                  <c:v>4.8</c:v>
                </c:pt>
                <c:pt idx="58">
                  <c:v>4.6500000000000004</c:v>
                </c:pt>
                <c:pt idx="59">
                  <c:v>4.5199999999999996</c:v>
                </c:pt>
                <c:pt idx="60">
                  <c:v>4.24</c:v>
                </c:pt>
                <c:pt idx="61">
                  <c:v>3.95</c:v>
                </c:pt>
                <c:pt idx="62">
                  <c:v>3.57</c:v>
                </c:pt>
                <c:pt idx="63">
                  <c:v>3.44</c:v>
                </c:pt>
                <c:pt idx="64">
                  <c:v>3.29</c:v>
                </c:pt>
                <c:pt idx="65">
                  <c:v>3.11</c:v>
                </c:pt>
                <c:pt idx="66">
                  <c:v>2.96</c:v>
                </c:pt>
                <c:pt idx="67">
                  <c:v>3.13</c:v>
                </c:pt>
                <c:pt idx="68">
                  <c:v>2.76</c:v>
                </c:pt>
                <c:pt idx="69">
                  <c:v>2.4900000000000002</c:v>
                </c:pt>
                <c:pt idx="70">
                  <c:v>2.52</c:v>
                </c:pt>
                <c:pt idx="71">
                  <c:v>2.91</c:v>
                </c:pt>
                <c:pt idx="72">
                  <c:v>2.61</c:v>
                </c:pt>
                <c:pt idx="73">
                  <c:v>2.2999999999999998</c:v>
                </c:pt>
                <c:pt idx="74">
                  <c:v>2.13</c:v>
                </c:pt>
                <c:pt idx="75">
                  <c:v>2.06</c:v>
                </c:pt>
                <c:pt idx="76">
                  <c:v>1.96</c:v>
                </c:pt>
                <c:pt idx="77">
                  <c:v>1.95</c:v>
                </c:pt>
                <c:pt idx="78">
                  <c:v>1.81</c:v>
                </c:pt>
                <c:pt idx="79">
                  <c:v>1.76</c:v>
                </c:pt>
                <c:pt idx="80">
                  <c:v>1.67</c:v>
                </c:pt>
                <c:pt idx="81">
                  <c:v>4.26</c:v>
                </c:pt>
                <c:pt idx="82">
                  <c:v>5.16</c:v>
                </c:pt>
                <c:pt idx="83">
                  <c:v>5.03</c:v>
                </c:pt>
                <c:pt idx="84">
                  <c:v>4.7</c:v>
                </c:pt>
                <c:pt idx="85">
                  <c:v>4.03</c:v>
                </c:pt>
                <c:pt idx="86">
                  <c:v>3.4</c:v>
                </c:pt>
                <c:pt idx="87">
                  <c:v>2.83</c:v>
                </c:pt>
                <c:pt idx="88">
                  <c:v>2.39</c:v>
                </c:pt>
                <c:pt idx="89">
                  <c:v>2.12</c:v>
                </c:pt>
                <c:pt idx="90">
                  <c:v>1.9</c:v>
                </c:pt>
                <c:pt idx="91">
                  <c:v>1.89</c:v>
                </c:pt>
                <c:pt idx="92">
                  <c:v>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E3-43D6-A750-A42DC2E3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4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Sheet1!$A$2:$A$43</c:f>
              <c:strCache>
                <c:ptCount val="42"/>
                <c:pt idx="0">
                  <c:v>2020 - Jan</c:v>
                </c:pt>
                <c:pt idx="1">
                  <c:v>2020 - Feb</c:v>
                </c:pt>
                <c:pt idx="2">
                  <c:v>2020 - Mar</c:v>
                </c:pt>
                <c:pt idx="3">
                  <c:v>2020 - Apr</c:v>
                </c:pt>
                <c:pt idx="4">
                  <c:v>2020 - May</c:v>
                </c:pt>
                <c:pt idx="5">
                  <c:v>2020 - Jun</c:v>
                </c:pt>
                <c:pt idx="6">
                  <c:v>2020 - Jul</c:v>
                </c:pt>
                <c:pt idx="7">
                  <c:v>2020 - Aug</c:v>
                </c:pt>
                <c:pt idx="8">
                  <c:v>2020 - Sep</c:v>
                </c:pt>
                <c:pt idx="9">
                  <c:v>2020 - Oct</c:v>
                </c:pt>
                <c:pt idx="10">
                  <c:v>2020 - Nov</c:v>
                </c:pt>
                <c:pt idx="11">
                  <c:v>2020 - Dec</c:v>
                </c:pt>
                <c:pt idx="12">
                  <c:v>2021 - Jan</c:v>
                </c:pt>
                <c:pt idx="13">
                  <c:v>2021 - Feb</c:v>
                </c:pt>
                <c:pt idx="14">
                  <c:v>2021 - Mar</c:v>
                </c:pt>
                <c:pt idx="15">
                  <c:v>2021 - Apr</c:v>
                </c:pt>
                <c:pt idx="16">
                  <c:v>2021 - May</c:v>
                </c:pt>
                <c:pt idx="17">
                  <c:v>2021 - Jun</c:v>
                </c:pt>
                <c:pt idx="18">
                  <c:v>2021 - Jul</c:v>
                </c:pt>
                <c:pt idx="19">
                  <c:v>2021 - Aug</c:v>
                </c:pt>
                <c:pt idx="20">
                  <c:v>2021 - Sep</c:v>
                </c:pt>
                <c:pt idx="21">
                  <c:v>2021 - Oct</c:v>
                </c:pt>
                <c:pt idx="22">
                  <c:v>2021 - Nov</c:v>
                </c:pt>
                <c:pt idx="23">
                  <c:v>2021 - Dec</c:v>
                </c:pt>
                <c:pt idx="24">
                  <c:v>2022 - Jan</c:v>
                </c:pt>
                <c:pt idx="25">
                  <c:v>2022 - Feb</c:v>
                </c:pt>
                <c:pt idx="26">
                  <c:v>2022 - Mar</c:v>
                </c:pt>
                <c:pt idx="27">
                  <c:v>2022 - Apr</c:v>
                </c:pt>
                <c:pt idx="28">
                  <c:v>2022 - May</c:v>
                </c:pt>
                <c:pt idx="29">
                  <c:v>2022 - Jun</c:v>
                </c:pt>
                <c:pt idx="30">
                  <c:v>2022 - Jul</c:v>
                </c:pt>
                <c:pt idx="31">
                  <c:v>2022 - Aug</c:v>
                </c:pt>
                <c:pt idx="32">
                  <c:v>2022 - Sep</c:v>
                </c:pt>
                <c:pt idx="33">
                  <c:v>2022 - Oct</c:v>
                </c:pt>
                <c:pt idx="34">
                  <c:v>2022 - Nov</c:v>
                </c:pt>
                <c:pt idx="35">
                  <c:v>2022 - Dec</c:v>
                </c:pt>
                <c:pt idx="36">
                  <c:v>2023 - Jan</c:v>
                </c:pt>
                <c:pt idx="37">
                  <c:v>2023 - Feb</c:v>
                </c:pt>
                <c:pt idx="38">
                  <c:v>2023 - Mar</c:v>
                </c:pt>
                <c:pt idx="39">
                  <c:v>2023 - Apr</c:v>
                </c:pt>
                <c:pt idx="40">
                  <c:v>2023 - May</c:v>
                </c:pt>
                <c:pt idx="41">
                  <c:v>2023 - Jun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152098</c:v>
                </c:pt>
                <c:pt idx="1">
                  <c:v>152371</c:v>
                </c:pt>
                <c:pt idx="2">
                  <c:v>150944</c:v>
                </c:pt>
                <c:pt idx="3">
                  <c:v>130430</c:v>
                </c:pt>
                <c:pt idx="4">
                  <c:v>133055</c:v>
                </c:pt>
                <c:pt idx="5">
                  <c:v>137620</c:v>
                </c:pt>
                <c:pt idx="6">
                  <c:v>139064</c:v>
                </c:pt>
                <c:pt idx="7">
                  <c:v>140799</c:v>
                </c:pt>
                <c:pt idx="8">
                  <c:v>141760</c:v>
                </c:pt>
                <c:pt idx="9">
                  <c:v>142479</c:v>
                </c:pt>
                <c:pt idx="10">
                  <c:v>142743</c:v>
                </c:pt>
                <c:pt idx="11">
                  <c:v>142475</c:v>
                </c:pt>
                <c:pt idx="12">
                  <c:v>142969</c:v>
                </c:pt>
                <c:pt idx="13">
                  <c:v>143544</c:v>
                </c:pt>
                <c:pt idx="14">
                  <c:v>144328</c:v>
                </c:pt>
                <c:pt idx="15">
                  <c:v>144614</c:v>
                </c:pt>
                <c:pt idx="16">
                  <c:v>145096</c:v>
                </c:pt>
                <c:pt idx="17">
                  <c:v>145789</c:v>
                </c:pt>
                <c:pt idx="18">
                  <c:v>146558</c:v>
                </c:pt>
                <c:pt idx="19">
                  <c:v>147221</c:v>
                </c:pt>
                <c:pt idx="20">
                  <c:v>147778</c:v>
                </c:pt>
                <c:pt idx="21">
                  <c:v>148559</c:v>
                </c:pt>
                <c:pt idx="22">
                  <c:v>149173</c:v>
                </c:pt>
                <c:pt idx="23">
                  <c:v>149742</c:v>
                </c:pt>
                <c:pt idx="24">
                  <c:v>150106</c:v>
                </c:pt>
                <c:pt idx="25">
                  <c:v>151010</c:v>
                </c:pt>
                <c:pt idx="26">
                  <c:v>151424</c:v>
                </c:pt>
                <c:pt idx="27">
                  <c:v>151678</c:v>
                </c:pt>
                <c:pt idx="28">
                  <c:v>152042</c:v>
                </c:pt>
                <c:pt idx="29">
                  <c:v>152412</c:v>
                </c:pt>
                <c:pt idx="30">
                  <c:v>152980</c:v>
                </c:pt>
                <c:pt idx="31">
                  <c:v>153332</c:v>
                </c:pt>
                <c:pt idx="32">
                  <c:v>153682</c:v>
                </c:pt>
                <c:pt idx="33">
                  <c:v>154006</c:v>
                </c:pt>
                <c:pt idx="34">
                  <c:v>154296</c:v>
                </c:pt>
                <c:pt idx="35">
                  <c:v>154535</c:v>
                </c:pt>
                <c:pt idx="36">
                  <c:v>155007</c:v>
                </c:pt>
                <c:pt idx="37">
                  <c:v>155255</c:v>
                </c:pt>
                <c:pt idx="38">
                  <c:v>155472</c:v>
                </c:pt>
                <c:pt idx="39">
                  <c:v>155689</c:v>
                </c:pt>
                <c:pt idx="40">
                  <c:v>155995</c:v>
                </c:pt>
                <c:pt idx="41">
                  <c:v>156204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3-4363-B690-BE36216E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160264"/>
        <c:axId val="561164200"/>
      </c:bar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12"/>
        <c:noMultiLvlLbl val="0"/>
      </c:catAx>
      <c:valAx>
        <c:axId val="561164200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Sheet1!$A$2:$A$55</c:f>
              <c:strCache>
                <c:ptCount val="54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6439</c:v>
                </c:pt>
                <c:pt idx="1">
                  <c:v>6115</c:v>
                </c:pt>
                <c:pt idx="2">
                  <c:v>6182</c:v>
                </c:pt>
                <c:pt idx="3">
                  <c:v>5911</c:v>
                </c:pt>
                <c:pt idx="4">
                  <c:v>5941</c:v>
                </c:pt>
                <c:pt idx="5">
                  <c:v>5909</c:v>
                </c:pt>
                <c:pt idx="6">
                  <c:v>6008</c:v>
                </c:pt>
                <c:pt idx="7">
                  <c:v>5981</c:v>
                </c:pt>
                <c:pt idx="8">
                  <c:v>5775</c:v>
                </c:pt>
                <c:pt idx="9">
                  <c:v>5957</c:v>
                </c:pt>
                <c:pt idx="10">
                  <c:v>5911</c:v>
                </c:pt>
                <c:pt idx="11">
                  <c:v>5870</c:v>
                </c:pt>
                <c:pt idx="12">
                  <c:v>5804</c:v>
                </c:pt>
                <c:pt idx="13">
                  <c:v>5708</c:v>
                </c:pt>
                <c:pt idx="14">
                  <c:v>7184</c:v>
                </c:pt>
                <c:pt idx="15">
                  <c:v>23050</c:v>
                </c:pt>
                <c:pt idx="16">
                  <c:v>20939</c:v>
                </c:pt>
                <c:pt idx="17">
                  <c:v>17624</c:v>
                </c:pt>
                <c:pt idx="18">
                  <c:v>16324</c:v>
                </c:pt>
                <c:pt idx="19">
                  <c:v>13521</c:v>
                </c:pt>
                <c:pt idx="20">
                  <c:v>12599</c:v>
                </c:pt>
                <c:pt idx="21">
                  <c:v>11090</c:v>
                </c:pt>
                <c:pt idx="22">
                  <c:v>10760</c:v>
                </c:pt>
                <c:pt idx="23">
                  <c:v>10795</c:v>
                </c:pt>
                <c:pt idx="24">
                  <c:v>10155</c:v>
                </c:pt>
                <c:pt idx="25">
                  <c:v>9982</c:v>
                </c:pt>
                <c:pt idx="26">
                  <c:v>9712</c:v>
                </c:pt>
                <c:pt idx="27">
                  <c:v>9737</c:v>
                </c:pt>
                <c:pt idx="28">
                  <c:v>9257</c:v>
                </c:pt>
                <c:pt idx="29">
                  <c:v>9508</c:v>
                </c:pt>
                <c:pt idx="30">
                  <c:v>8704</c:v>
                </c:pt>
                <c:pt idx="31">
                  <c:v>8324</c:v>
                </c:pt>
                <c:pt idx="32">
                  <c:v>7677</c:v>
                </c:pt>
                <c:pt idx="33">
                  <c:v>7345</c:v>
                </c:pt>
                <c:pt idx="34">
                  <c:v>6780</c:v>
                </c:pt>
                <c:pt idx="35">
                  <c:v>6329</c:v>
                </c:pt>
                <c:pt idx="36">
                  <c:v>6511</c:v>
                </c:pt>
                <c:pt idx="37">
                  <c:v>6272</c:v>
                </c:pt>
                <c:pt idx="38">
                  <c:v>5972</c:v>
                </c:pt>
                <c:pt idx="39">
                  <c:v>5968</c:v>
                </c:pt>
                <c:pt idx="40">
                  <c:v>5979</c:v>
                </c:pt>
                <c:pt idx="41">
                  <c:v>5945</c:v>
                </c:pt>
                <c:pt idx="42">
                  <c:v>5718</c:v>
                </c:pt>
                <c:pt idx="43">
                  <c:v>6021</c:v>
                </c:pt>
                <c:pt idx="44">
                  <c:v>5770</c:v>
                </c:pt>
                <c:pt idx="45">
                  <c:v>6053</c:v>
                </c:pt>
                <c:pt idx="46">
                  <c:v>6000</c:v>
                </c:pt>
                <c:pt idx="47">
                  <c:v>5722</c:v>
                </c:pt>
                <c:pt idx="48">
                  <c:v>5694</c:v>
                </c:pt>
                <c:pt idx="49">
                  <c:v>5936</c:v>
                </c:pt>
                <c:pt idx="50">
                  <c:v>5839</c:v>
                </c:pt>
                <c:pt idx="51">
                  <c:v>5657</c:v>
                </c:pt>
                <c:pt idx="52">
                  <c:v>6097</c:v>
                </c:pt>
                <c:pt idx="53">
                  <c:v>5957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3-4363-B690-BE36216E91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Sheet1!$A$2:$A$55</c:f>
              <c:strCache>
                <c:ptCount val="54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</c:strCache>
            </c:str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7517</c:v>
                </c:pt>
                <c:pt idx="1">
                  <c:v>7072</c:v>
                </c:pt>
                <c:pt idx="2">
                  <c:v>7337</c:v>
                </c:pt>
                <c:pt idx="3">
                  <c:v>7191</c:v>
                </c:pt>
                <c:pt idx="4">
                  <c:v>7311</c:v>
                </c:pt>
                <c:pt idx="5">
                  <c:v>7139</c:v>
                </c:pt>
                <c:pt idx="6">
                  <c:v>7051</c:v>
                </c:pt>
                <c:pt idx="7">
                  <c:v>7172</c:v>
                </c:pt>
                <c:pt idx="8">
                  <c:v>7160</c:v>
                </c:pt>
                <c:pt idx="9">
                  <c:v>7325</c:v>
                </c:pt>
                <c:pt idx="10">
                  <c:v>6919</c:v>
                </c:pt>
                <c:pt idx="11">
                  <c:v>6709</c:v>
                </c:pt>
                <c:pt idx="12">
                  <c:v>7184</c:v>
                </c:pt>
                <c:pt idx="13">
                  <c:v>6995</c:v>
                </c:pt>
                <c:pt idx="14">
                  <c:v>5794</c:v>
                </c:pt>
                <c:pt idx="15">
                  <c:v>4686</c:v>
                </c:pt>
                <c:pt idx="16">
                  <c:v>5581</c:v>
                </c:pt>
                <c:pt idx="17">
                  <c:v>6119</c:v>
                </c:pt>
                <c:pt idx="18">
                  <c:v>6514</c:v>
                </c:pt>
                <c:pt idx="19">
                  <c:v>6360</c:v>
                </c:pt>
                <c:pt idx="20">
                  <c:v>6512</c:v>
                </c:pt>
                <c:pt idx="21">
                  <c:v>6820</c:v>
                </c:pt>
                <c:pt idx="22">
                  <c:v>6875</c:v>
                </c:pt>
                <c:pt idx="23">
                  <c:v>6854</c:v>
                </c:pt>
                <c:pt idx="24">
                  <c:v>7175</c:v>
                </c:pt>
                <c:pt idx="25">
                  <c:v>7760</c:v>
                </c:pt>
                <c:pt idx="26">
                  <c:v>8399</c:v>
                </c:pt>
                <c:pt idx="27">
                  <c:v>9288</c:v>
                </c:pt>
                <c:pt idx="28">
                  <c:v>9840</c:v>
                </c:pt>
                <c:pt idx="29">
                  <c:v>10069</c:v>
                </c:pt>
                <c:pt idx="30">
                  <c:v>10882</c:v>
                </c:pt>
                <c:pt idx="31">
                  <c:v>10960</c:v>
                </c:pt>
                <c:pt idx="32">
                  <c:v>10882</c:v>
                </c:pt>
                <c:pt idx="33">
                  <c:v>11368</c:v>
                </c:pt>
                <c:pt idx="34">
                  <c:v>11232</c:v>
                </c:pt>
                <c:pt idx="35">
                  <c:v>11826</c:v>
                </c:pt>
                <c:pt idx="36">
                  <c:v>11487</c:v>
                </c:pt>
                <c:pt idx="37">
                  <c:v>11601</c:v>
                </c:pt>
                <c:pt idx="38">
                  <c:v>12027</c:v>
                </c:pt>
                <c:pt idx="39">
                  <c:v>11755</c:v>
                </c:pt>
                <c:pt idx="40">
                  <c:v>11443</c:v>
                </c:pt>
                <c:pt idx="41">
                  <c:v>10961</c:v>
                </c:pt>
                <c:pt idx="42">
                  <c:v>11380</c:v>
                </c:pt>
                <c:pt idx="43">
                  <c:v>10198</c:v>
                </c:pt>
                <c:pt idx="44">
                  <c:v>10854</c:v>
                </c:pt>
                <c:pt idx="45">
                  <c:v>10471</c:v>
                </c:pt>
                <c:pt idx="46">
                  <c:v>10746</c:v>
                </c:pt>
                <c:pt idx="47">
                  <c:v>11234</c:v>
                </c:pt>
                <c:pt idx="48">
                  <c:v>10563</c:v>
                </c:pt>
                <c:pt idx="49">
                  <c:v>9974</c:v>
                </c:pt>
                <c:pt idx="50">
                  <c:v>9745</c:v>
                </c:pt>
                <c:pt idx="51">
                  <c:v>10320</c:v>
                </c:pt>
                <c:pt idx="52">
                  <c:v>9616</c:v>
                </c:pt>
                <c:pt idx="53">
                  <c:v>9582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1D-457A-85A9-1D6DFA73E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Sheet1!$A$2:$A$55</c:f>
              <c:strCache>
                <c:ptCount val="54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95272</c:v>
                </c:pt>
                <c:pt idx="1">
                  <c:v>95369</c:v>
                </c:pt>
                <c:pt idx="2">
                  <c:v>95600</c:v>
                </c:pt>
                <c:pt idx="3">
                  <c:v>96099</c:v>
                </c:pt>
                <c:pt idx="4">
                  <c:v>96106</c:v>
                </c:pt>
                <c:pt idx="5">
                  <c:v>95964</c:v>
                </c:pt>
                <c:pt idx="6">
                  <c:v>95692</c:v>
                </c:pt>
                <c:pt idx="7">
                  <c:v>95669</c:v>
                </c:pt>
                <c:pt idx="8">
                  <c:v>95561</c:v>
                </c:pt>
                <c:pt idx="9">
                  <c:v>95413</c:v>
                </c:pt>
                <c:pt idx="10">
                  <c:v>95467</c:v>
                </c:pt>
                <c:pt idx="11">
                  <c:v>95477</c:v>
                </c:pt>
                <c:pt idx="12">
                  <c:v>95154</c:v>
                </c:pt>
                <c:pt idx="13">
                  <c:v>95171</c:v>
                </c:pt>
                <c:pt idx="14">
                  <c:v>97123</c:v>
                </c:pt>
                <c:pt idx="15">
                  <c:v>103588</c:v>
                </c:pt>
                <c:pt idx="16">
                  <c:v>101979</c:v>
                </c:pt>
                <c:pt idx="17">
                  <c:v>100304</c:v>
                </c:pt>
                <c:pt idx="18">
                  <c:v>100270</c:v>
                </c:pt>
                <c:pt idx="19">
                  <c:v>99836</c:v>
                </c:pt>
                <c:pt idx="20">
                  <c:v>100518</c:v>
                </c:pt>
                <c:pt idx="21">
                  <c:v>99981</c:v>
                </c:pt>
                <c:pt idx="22">
                  <c:v>100398</c:v>
                </c:pt>
                <c:pt idx="23">
                  <c:v>100473</c:v>
                </c:pt>
                <c:pt idx="24">
                  <c:v>100826</c:v>
                </c:pt>
                <c:pt idx="25">
                  <c:v>100732</c:v>
                </c:pt>
                <c:pt idx="26">
                  <c:v>100540</c:v>
                </c:pt>
                <c:pt idx="27">
                  <c:v>100195</c:v>
                </c:pt>
                <c:pt idx="28">
                  <c:v>100470</c:v>
                </c:pt>
                <c:pt idx="29">
                  <c:v>100146</c:v>
                </c:pt>
                <c:pt idx="30">
                  <c:v>99984</c:v>
                </c:pt>
                <c:pt idx="31">
                  <c:v>100076</c:v>
                </c:pt>
                <c:pt idx="32">
                  <c:v>100222</c:v>
                </c:pt>
                <c:pt idx="33">
                  <c:v>100167</c:v>
                </c:pt>
                <c:pt idx="34">
                  <c:v>99714</c:v>
                </c:pt>
                <c:pt idx="35">
                  <c:v>99726</c:v>
                </c:pt>
                <c:pt idx="36">
                  <c:v>99570</c:v>
                </c:pt>
                <c:pt idx="37">
                  <c:v>99463</c:v>
                </c:pt>
                <c:pt idx="38">
                  <c:v>99144</c:v>
                </c:pt>
                <c:pt idx="39">
                  <c:v>99609</c:v>
                </c:pt>
                <c:pt idx="40">
                  <c:v>99400</c:v>
                </c:pt>
                <c:pt idx="41">
                  <c:v>99833</c:v>
                </c:pt>
                <c:pt idx="42">
                  <c:v>100021</c:v>
                </c:pt>
                <c:pt idx="43">
                  <c:v>99469</c:v>
                </c:pt>
                <c:pt idx="44">
                  <c:v>99736</c:v>
                </c:pt>
                <c:pt idx="45">
                  <c:v>99890</c:v>
                </c:pt>
                <c:pt idx="46">
                  <c:v>100181</c:v>
                </c:pt>
                <c:pt idx="47">
                  <c:v>99878</c:v>
                </c:pt>
                <c:pt idx="48">
                  <c:v>100130</c:v>
                </c:pt>
                <c:pt idx="49">
                  <c:v>99861</c:v>
                </c:pt>
                <c:pt idx="50">
                  <c:v>99541</c:v>
                </c:pt>
                <c:pt idx="51">
                  <c:v>99755</c:v>
                </c:pt>
                <c:pt idx="52">
                  <c:v>99800</c:v>
                </c:pt>
                <c:pt idx="53">
                  <c:v>99850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1D-457A-85A9-1D6DFA73E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9336637278483"/>
          <c:y val="5.2445344662693689E-2"/>
          <c:w val="0.9102282892792446"/>
          <c:h val="0.585894757864502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Sheet1!$A$2:$A$283</c:f>
              <c:strCache>
                <c:ptCount val="28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  <c:pt idx="264">
                  <c:v>2022 - Jan</c:v>
                </c:pt>
                <c:pt idx="265">
                  <c:v>2022 - Feb</c:v>
                </c:pt>
                <c:pt idx="266">
                  <c:v>2022 - Mar</c:v>
                </c:pt>
                <c:pt idx="267">
                  <c:v>2022 - Apr</c:v>
                </c:pt>
                <c:pt idx="268">
                  <c:v>2022 - May</c:v>
                </c:pt>
                <c:pt idx="269">
                  <c:v>2022 - Jun</c:v>
                </c:pt>
                <c:pt idx="270">
                  <c:v>2022 - Jul</c:v>
                </c:pt>
                <c:pt idx="271">
                  <c:v>2022 - Aug</c:v>
                </c:pt>
                <c:pt idx="272">
                  <c:v>2022 - Sep</c:v>
                </c:pt>
                <c:pt idx="273">
                  <c:v>2022 - Oct</c:v>
                </c:pt>
                <c:pt idx="274">
                  <c:v>2022 - Nov</c:v>
                </c:pt>
                <c:pt idx="275">
                  <c:v>2022 - Dec</c:v>
                </c:pt>
                <c:pt idx="276">
                  <c:v>2023 - Jan</c:v>
                </c:pt>
                <c:pt idx="277">
                  <c:v>2023 - Feb</c:v>
                </c:pt>
                <c:pt idx="278">
                  <c:v>2023 - Mar</c:v>
                </c:pt>
                <c:pt idx="279">
                  <c:v>2023 - Apr</c:v>
                </c:pt>
                <c:pt idx="280">
                  <c:v>2023 - May</c:v>
                </c:pt>
                <c:pt idx="281">
                  <c:v>2023 - Jun</c:v>
                </c:pt>
              </c:strCache>
            </c:strRef>
          </c:cat>
          <c:val>
            <c:numRef>
              <c:f>Sheet1!$B$2:$B$283</c:f>
              <c:numCache>
                <c:formatCode>General</c:formatCode>
                <c:ptCount val="282"/>
                <c:pt idx="0">
                  <c:v>49.5</c:v>
                </c:pt>
                <c:pt idx="1">
                  <c:v>49.8</c:v>
                </c:pt>
                <c:pt idx="2">
                  <c:v>50.2</c:v>
                </c:pt>
                <c:pt idx="3">
                  <c:v>50.3</c:v>
                </c:pt>
                <c:pt idx="4">
                  <c:v>49.9</c:v>
                </c:pt>
                <c:pt idx="5">
                  <c:v>49.8</c:v>
                </c:pt>
                <c:pt idx="6">
                  <c:v>49.5</c:v>
                </c:pt>
                <c:pt idx="7">
                  <c:v>49.6</c:v>
                </c:pt>
                <c:pt idx="8">
                  <c:v>49.7</c:v>
                </c:pt>
                <c:pt idx="9">
                  <c:v>49.9</c:v>
                </c:pt>
                <c:pt idx="10">
                  <c:v>49.6</c:v>
                </c:pt>
                <c:pt idx="11">
                  <c:v>49.5</c:v>
                </c:pt>
                <c:pt idx="12">
                  <c:v>49.6</c:v>
                </c:pt>
                <c:pt idx="13">
                  <c:v>49.5</c:v>
                </c:pt>
                <c:pt idx="14">
                  <c:v>49.3</c:v>
                </c:pt>
                <c:pt idx="15">
                  <c:v>49.5</c:v>
                </c:pt>
                <c:pt idx="16">
                  <c:v>49.3</c:v>
                </c:pt>
                <c:pt idx="17">
                  <c:v>49.4</c:v>
                </c:pt>
                <c:pt idx="18">
                  <c:v>49.1</c:v>
                </c:pt>
                <c:pt idx="19">
                  <c:v>49.1</c:v>
                </c:pt>
                <c:pt idx="20">
                  <c:v>48.5</c:v>
                </c:pt>
                <c:pt idx="21">
                  <c:v>48.5</c:v>
                </c:pt>
                <c:pt idx="22">
                  <c:v>48.4</c:v>
                </c:pt>
                <c:pt idx="23">
                  <c:v>48.3</c:v>
                </c:pt>
                <c:pt idx="24">
                  <c:v>48.1</c:v>
                </c:pt>
                <c:pt idx="25">
                  <c:v>47.7</c:v>
                </c:pt>
                <c:pt idx="26">
                  <c:v>47.8</c:v>
                </c:pt>
                <c:pt idx="27">
                  <c:v>47.7</c:v>
                </c:pt>
                <c:pt idx="28">
                  <c:v>47.8</c:v>
                </c:pt>
                <c:pt idx="29">
                  <c:v>47.6</c:v>
                </c:pt>
                <c:pt idx="30">
                  <c:v>47.1</c:v>
                </c:pt>
                <c:pt idx="31">
                  <c:v>47.5</c:v>
                </c:pt>
                <c:pt idx="32">
                  <c:v>47.6</c:v>
                </c:pt>
                <c:pt idx="33">
                  <c:v>47.4</c:v>
                </c:pt>
                <c:pt idx="34">
                  <c:v>47.4</c:v>
                </c:pt>
                <c:pt idx="35">
                  <c:v>47.4</c:v>
                </c:pt>
                <c:pt idx="36">
                  <c:v>47.5</c:v>
                </c:pt>
                <c:pt idx="37">
                  <c:v>47</c:v>
                </c:pt>
                <c:pt idx="38">
                  <c:v>47.3</c:v>
                </c:pt>
                <c:pt idx="39">
                  <c:v>47.2</c:v>
                </c:pt>
                <c:pt idx="40">
                  <c:v>47.2</c:v>
                </c:pt>
                <c:pt idx="41">
                  <c:v>47</c:v>
                </c:pt>
                <c:pt idx="42">
                  <c:v>46.9</c:v>
                </c:pt>
                <c:pt idx="43">
                  <c:v>47.4</c:v>
                </c:pt>
                <c:pt idx="44">
                  <c:v>46.8</c:v>
                </c:pt>
                <c:pt idx="45">
                  <c:v>46.9</c:v>
                </c:pt>
                <c:pt idx="46">
                  <c:v>46.7</c:v>
                </c:pt>
                <c:pt idx="47">
                  <c:v>46.8</c:v>
                </c:pt>
                <c:pt idx="48">
                  <c:v>46.5</c:v>
                </c:pt>
                <c:pt idx="49">
                  <c:v>46.6</c:v>
                </c:pt>
                <c:pt idx="50">
                  <c:v>46.7</c:v>
                </c:pt>
                <c:pt idx="51">
                  <c:v>46.5</c:v>
                </c:pt>
                <c:pt idx="52">
                  <c:v>46.5</c:v>
                </c:pt>
                <c:pt idx="53">
                  <c:v>46.6</c:v>
                </c:pt>
                <c:pt idx="54">
                  <c:v>46.8</c:v>
                </c:pt>
                <c:pt idx="55">
                  <c:v>46.7</c:v>
                </c:pt>
                <c:pt idx="56">
                  <c:v>46.7</c:v>
                </c:pt>
                <c:pt idx="57">
                  <c:v>46.8</c:v>
                </c:pt>
                <c:pt idx="58">
                  <c:v>46.9</c:v>
                </c:pt>
                <c:pt idx="59">
                  <c:v>46.8</c:v>
                </c:pt>
                <c:pt idx="60">
                  <c:v>46.7</c:v>
                </c:pt>
                <c:pt idx="61">
                  <c:v>47.1</c:v>
                </c:pt>
                <c:pt idx="62">
                  <c:v>46.8</c:v>
                </c:pt>
                <c:pt idx="63">
                  <c:v>47.4</c:v>
                </c:pt>
                <c:pt idx="64">
                  <c:v>47.1</c:v>
                </c:pt>
                <c:pt idx="65">
                  <c:v>47</c:v>
                </c:pt>
                <c:pt idx="66">
                  <c:v>47</c:v>
                </c:pt>
                <c:pt idx="67">
                  <c:v>46.8</c:v>
                </c:pt>
                <c:pt idx="68">
                  <c:v>47</c:v>
                </c:pt>
                <c:pt idx="69">
                  <c:v>46.9</c:v>
                </c:pt>
                <c:pt idx="70">
                  <c:v>46.9</c:v>
                </c:pt>
                <c:pt idx="71">
                  <c:v>46.7</c:v>
                </c:pt>
                <c:pt idx="72">
                  <c:v>47.2</c:v>
                </c:pt>
                <c:pt idx="73">
                  <c:v>47.3</c:v>
                </c:pt>
                <c:pt idx="74">
                  <c:v>47</c:v>
                </c:pt>
                <c:pt idx="75">
                  <c:v>47</c:v>
                </c:pt>
                <c:pt idx="76">
                  <c:v>46.7</c:v>
                </c:pt>
                <c:pt idx="77">
                  <c:v>46.8</c:v>
                </c:pt>
                <c:pt idx="78">
                  <c:v>46.6</c:v>
                </c:pt>
                <c:pt idx="79">
                  <c:v>46.7</c:v>
                </c:pt>
                <c:pt idx="80">
                  <c:v>46.7</c:v>
                </c:pt>
                <c:pt idx="81">
                  <c:v>46.7</c:v>
                </c:pt>
                <c:pt idx="82">
                  <c:v>46.8</c:v>
                </c:pt>
                <c:pt idx="83">
                  <c:v>46.7</c:v>
                </c:pt>
                <c:pt idx="84">
                  <c:v>47</c:v>
                </c:pt>
                <c:pt idx="85">
                  <c:v>47</c:v>
                </c:pt>
                <c:pt idx="86">
                  <c:v>47.1</c:v>
                </c:pt>
                <c:pt idx="87">
                  <c:v>46.9</c:v>
                </c:pt>
                <c:pt idx="88">
                  <c:v>47.1</c:v>
                </c:pt>
                <c:pt idx="89">
                  <c:v>46.9</c:v>
                </c:pt>
                <c:pt idx="90">
                  <c:v>47</c:v>
                </c:pt>
                <c:pt idx="91">
                  <c:v>46.7</c:v>
                </c:pt>
                <c:pt idx="92">
                  <c:v>46.8</c:v>
                </c:pt>
                <c:pt idx="93">
                  <c:v>46.8</c:v>
                </c:pt>
                <c:pt idx="94">
                  <c:v>46.7</c:v>
                </c:pt>
                <c:pt idx="95">
                  <c:v>46.6</c:v>
                </c:pt>
                <c:pt idx="96">
                  <c:v>46.4</c:v>
                </c:pt>
                <c:pt idx="97">
                  <c:v>46.3</c:v>
                </c:pt>
                <c:pt idx="98">
                  <c:v>46.2</c:v>
                </c:pt>
                <c:pt idx="99">
                  <c:v>46.5</c:v>
                </c:pt>
                <c:pt idx="100">
                  <c:v>46.4</c:v>
                </c:pt>
                <c:pt idx="101">
                  <c:v>46.8</c:v>
                </c:pt>
                <c:pt idx="102">
                  <c:v>46.5</c:v>
                </c:pt>
                <c:pt idx="103">
                  <c:v>46.4</c:v>
                </c:pt>
                <c:pt idx="104">
                  <c:v>45.8</c:v>
                </c:pt>
                <c:pt idx="105">
                  <c:v>45.5</c:v>
                </c:pt>
                <c:pt idx="106">
                  <c:v>45.2</c:v>
                </c:pt>
                <c:pt idx="107">
                  <c:v>45.1</c:v>
                </c:pt>
                <c:pt idx="108">
                  <c:v>44.8</c:v>
                </c:pt>
                <c:pt idx="109">
                  <c:v>44.6</c:v>
                </c:pt>
                <c:pt idx="110">
                  <c:v>44.4</c:v>
                </c:pt>
                <c:pt idx="111">
                  <c:v>43.7</c:v>
                </c:pt>
                <c:pt idx="112">
                  <c:v>43.5</c:v>
                </c:pt>
                <c:pt idx="113">
                  <c:v>43.1</c:v>
                </c:pt>
                <c:pt idx="114">
                  <c:v>42.3</c:v>
                </c:pt>
                <c:pt idx="115">
                  <c:v>42.6</c:v>
                </c:pt>
                <c:pt idx="116">
                  <c:v>43</c:v>
                </c:pt>
                <c:pt idx="117">
                  <c:v>42.7</c:v>
                </c:pt>
                <c:pt idx="118">
                  <c:v>42.7</c:v>
                </c:pt>
                <c:pt idx="119">
                  <c:v>42.3</c:v>
                </c:pt>
                <c:pt idx="120">
                  <c:v>42.3</c:v>
                </c:pt>
                <c:pt idx="121">
                  <c:v>42.2</c:v>
                </c:pt>
                <c:pt idx="122">
                  <c:v>42.1</c:v>
                </c:pt>
                <c:pt idx="123">
                  <c:v>42.1</c:v>
                </c:pt>
                <c:pt idx="124">
                  <c:v>42.3</c:v>
                </c:pt>
                <c:pt idx="125">
                  <c:v>42.3</c:v>
                </c:pt>
                <c:pt idx="126">
                  <c:v>42.6</c:v>
                </c:pt>
                <c:pt idx="127">
                  <c:v>42.5</c:v>
                </c:pt>
                <c:pt idx="128">
                  <c:v>42.6</c:v>
                </c:pt>
                <c:pt idx="129">
                  <c:v>42.3</c:v>
                </c:pt>
                <c:pt idx="130">
                  <c:v>42.2</c:v>
                </c:pt>
                <c:pt idx="131">
                  <c:v>42.2</c:v>
                </c:pt>
                <c:pt idx="132">
                  <c:v>42</c:v>
                </c:pt>
                <c:pt idx="133">
                  <c:v>42.1</c:v>
                </c:pt>
                <c:pt idx="134">
                  <c:v>42.2</c:v>
                </c:pt>
                <c:pt idx="135">
                  <c:v>42.2</c:v>
                </c:pt>
                <c:pt idx="136">
                  <c:v>41.9</c:v>
                </c:pt>
                <c:pt idx="137">
                  <c:v>42.2</c:v>
                </c:pt>
                <c:pt idx="138">
                  <c:v>42.2</c:v>
                </c:pt>
                <c:pt idx="139">
                  <c:v>43.1</c:v>
                </c:pt>
                <c:pt idx="140">
                  <c:v>42.7</c:v>
                </c:pt>
                <c:pt idx="141">
                  <c:v>42.2</c:v>
                </c:pt>
                <c:pt idx="142">
                  <c:v>42.4</c:v>
                </c:pt>
                <c:pt idx="143">
                  <c:v>42.3</c:v>
                </c:pt>
                <c:pt idx="144">
                  <c:v>42.5</c:v>
                </c:pt>
                <c:pt idx="145">
                  <c:v>42.4</c:v>
                </c:pt>
                <c:pt idx="146">
                  <c:v>42.6</c:v>
                </c:pt>
                <c:pt idx="147">
                  <c:v>42.7</c:v>
                </c:pt>
                <c:pt idx="148">
                  <c:v>42.7</c:v>
                </c:pt>
                <c:pt idx="149">
                  <c:v>42.5</c:v>
                </c:pt>
                <c:pt idx="150">
                  <c:v>42.6</c:v>
                </c:pt>
                <c:pt idx="151">
                  <c:v>42.3</c:v>
                </c:pt>
                <c:pt idx="152">
                  <c:v>42.6</c:v>
                </c:pt>
                <c:pt idx="153">
                  <c:v>42.5</c:v>
                </c:pt>
                <c:pt idx="154">
                  <c:v>42.3</c:v>
                </c:pt>
                <c:pt idx="155">
                  <c:v>42</c:v>
                </c:pt>
                <c:pt idx="156">
                  <c:v>42.2</c:v>
                </c:pt>
                <c:pt idx="157">
                  <c:v>41.9</c:v>
                </c:pt>
                <c:pt idx="158">
                  <c:v>41.7</c:v>
                </c:pt>
                <c:pt idx="159">
                  <c:v>41.6</c:v>
                </c:pt>
                <c:pt idx="160">
                  <c:v>41.6</c:v>
                </c:pt>
                <c:pt idx="161">
                  <c:v>41.6</c:v>
                </c:pt>
                <c:pt idx="162">
                  <c:v>41.4</c:v>
                </c:pt>
                <c:pt idx="163">
                  <c:v>41.6</c:v>
                </c:pt>
                <c:pt idx="164">
                  <c:v>41.6</c:v>
                </c:pt>
                <c:pt idx="165">
                  <c:v>41.4</c:v>
                </c:pt>
                <c:pt idx="166">
                  <c:v>41.6</c:v>
                </c:pt>
                <c:pt idx="167">
                  <c:v>41.6</c:v>
                </c:pt>
                <c:pt idx="168">
                  <c:v>41.6</c:v>
                </c:pt>
                <c:pt idx="169">
                  <c:v>41.4</c:v>
                </c:pt>
                <c:pt idx="170">
                  <c:v>41.6</c:v>
                </c:pt>
                <c:pt idx="171">
                  <c:v>42</c:v>
                </c:pt>
                <c:pt idx="172">
                  <c:v>42</c:v>
                </c:pt>
                <c:pt idx="173">
                  <c:v>41.8</c:v>
                </c:pt>
                <c:pt idx="174">
                  <c:v>41.8</c:v>
                </c:pt>
                <c:pt idx="175">
                  <c:v>41.7</c:v>
                </c:pt>
                <c:pt idx="176">
                  <c:v>41.6</c:v>
                </c:pt>
                <c:pt idx="177">
                  <c:v>41.6</c:v>
                </c:pt>
                <c:pt idx="178">
                  <c:v>41.3</c:v>
                </c:pt>
                <c:pt idx="179">
                  <c:v>41.7</c:v>
                </c:pt>
                <c:pt idx="180">
                  <c:v>41.4</c:v>
                </c:pt>
                <c:pt idx="181">
                  <c:v>41.3</c:v>
                </c:pt>
                <c:pt idx="182">
                  <c:v>41.2</c:v>
                </c:pt>
                <c:pt idx="183">
                  <c:v>41.4</c:v>
                </c:pt>
                <c:pt idx="184">
                  <c:v>41.4</c:v>
                </c:pt>
                <c:pt idx="185">
                  <c:v>41.7</c:v>
                </c:pt>
                <c:pt idx="186">
                  <c:v>41.7</c:v>
                </c:pt>
                <c:pt idx="187">
                  <c:v>41.8</c:v>
                </c:pt>
                <c:pt idx="188">
                  <c:v>41.8</c:v>
                </c:pt>
                <c:pt idx="189">
                  <c:v>41.9</c:v>
                </c:pt>
                <c:pt idx="190">
                  <c:v>41.5</c:v>
                </c:pt>
                <c:pt idx="191">
                  <c:v>41.6</c:v>
                </c:pt>
                <c:pt idx="192">
                  <c:v>41.5</c:v>
                </c:pt>
                <c:pt idx="193">
                  <c:v>41.3</c:v>
                </c:pt>
                <c:pt idx="194">
                  <c:v>41.4</c:v>
                </c:pt>
                <c:pt idx="195">
                  <c:v>41.5</c:v>
                </c:pt>
                <c:pt idx="196">
                  <c:v>41.1</c:v>
                </c:pt>
                <c:pt idx="197">
                  <c:v>41.4</c:v>
                </c:pt>
                <c:pt idx="198">
                  <c:v>41.3</c:v>
                </c:pt>
                <c:pt idx="199">
                  <c:v>41.3</c:v>
                </c:pt>
                <c:pt idx="200">
                  <c:v>41.4</c:v>
                </c:pt>
                <c:pt idx="201">
                  <c:v>41.3</c:v>
                </c:pt>
                <c:pt idx="202">
                  <c:v>41.5</c:v>
                </c:pt>
                <c:pt idx="203">
                  <c:v>41.5</c:v>
                </c:pt>
                <c:pt idx="204">
                  <c:v>41.4</c:v>
                </c:pt>
                <c:pt idx="205">
                  <c:v>41.5</c:v>
                </c:pt>
                <c:pt idx="206">
                  <c:v>41.4</c:v>
                </c:pt>
                <c:pt idx="207">
                  <c:v>41.6</c:v>
                </c:pt>
                <c:pt idx="208">
                  <c:v>41</c:v>
                </c:pt>
                <c:pt idx="209">
                  <c:v>41.1</c:v>
                </c:pt>
                <c:pt idx="210">
                  <c:v>41.3</c:v>
                </c:pt>
                <c:pt idx="211">
                  <c:v>41.3</c:v>
                </c:pt>
                <c:pt idx="212">
                  <c:v>40.9</c:v>
                </c:pt>
                <c:pt idx="213">
                  <c:v>41.2</c:v>
                </c:pt>
                <c:pt idx="214">
                  <c:v>41.2</c:v>
                </c:pt>
                <c:pt idx="215">
                  <c:v>41.1</c:v>
                </c:pt>
                <c:pt idx="216">
                  <c:v>41</c:v>
                </c:pt>
                <c:pt idx="217">
                  <c:v>41.3</c:v>
                </c:pt>
                <c:pt idx="218">
                  <c:v>41.3</c:v>
                </c:pt>
                <c:pt idx="219">
                  <c:v>41.1</c:v>
                </c:pt>
                <c:pt idx="220">
                  <c:v>41.7</c:v>
                </c:pt>
                <c:pt idx="221">
                  <c:v>41.7</c:v>
                </c:pt>
                <c:pt idx="222">
                  <c:v>41.6</c:v>
                </c:pt>
                <c:pt idx="223">
                  <c:v>41.3</c:v>
                </c:pt>
                <c:pt idx="224">
                  <c:v>41</c:v>
                </c:pt>
                <c:pt idx="225">
                  <c:v>41</c:v>
                </c:pt>
                <c:pt idx="226">
                  <c:v>41.3</c:v>
                </c:pt>
                <c:pt idx="227">
                  <c:v>41.4</c:v>
                </c:pt>
                <c:pt idx="228">
                  <c:v>41.4</c:v>
                </c:pt>
                <c:pt idx="229">
                  <c:v>41.5</c:v>
                </c:pt>
                <c:pt idx="230">
                  <c:v>41.5</c:v>
                </c:pt>
                <c:pt idx="231">
                  <c:v>41.5</c:v>
                </c:pt>
                <c:pt idx="232">
                  <c:v>41.5</c:v>
                </c:pt>
                <c:pt idx="233">
                  <c:v>41.1</c:v>
                </c:pt>
                <c:pt idx="234">
                  <c:v>41.4</c:v>
                </c:pt>
                <c:pt idx="235">
                  <c:v>41.4</c:v>
                </c:pt>
                <c:pt idx="236">
                  <c:v>41.4</c:v>
                </c:pt>
                <c:pt idx="237">
                  <c:v>41.7</c:v>
                </c:pt>
                <c:pt idx="238">
                  <c:v>41.5</c:v>
                </c:pt>
                <c:pt idx="239">
                  <c:v>41.8</c:v>
                </c:pt>
                <c:pt idx="240">
                  <c:v>41.8</c:v>
                </c:pt>
                <c:pt idx="241">
                  <c:v>41.6</c:v>
                </c:pt>
                <c:pt idx="242">
                  <c:v>41.1</c:v>
                </c:pt>
                <c:pt idx="243">
                  <c:v>36.299999999999997</c:v>
                </c:pt>
                <c:pt idx="244">
                  <c:v>36.799999999999997</c:v>
                </c:pt>
                <c:pt idx="245">
                  <c:v>38.200000000000003</c:v>
                </c:pt>
                <c:pt idx="246">
                  <c:v>38.5</c:v>
                </c:pt>
                <c:pt idx="247">
                  <c:v>38.9</c:v>
                </c:pt>
                <c:pt idx="248">
                  <c:v>39</c:v>
                </c:pt>
                <c:pt idx="249">
                  <c:v>39.200000000000003</c:v>
                </c:pt>
                <c:pt idx="250">
                  <c:v>39</c:v>
                </c:pt>
                <c:pt idx="251">
                  <c:v>39.200000000000003</c:v>
                </c:pt>
                <c:pt idx="252">
                  <c:v>39.1</c:v>
                </c:pt>
                <c:pt idx="253">
                  <c:v>39.200000000000003</c:v>
                </c:pt>
                <c:pt idx="254">
                  <c:v>39.5</c:v>
                </c:pt>
                <c:pt idx="255">
                  <c:v>39.700000000000003</c:v>
                </c:pt>
                <c:pt idx="256">
                  <c:v>39.6</c:v>
                </c:pt>
                <c:pt idx="257">
                  <c:v>39.9</c:v>
                </c:pt>
                <c:pt idx="258">
                  <c:v>39.9</c:v>
                </c:pt>
                <c:pt idx="259">
                  <c:v>40.1</c:v>
                </c:pt>
                <c:pt idx="260">
                  <c:v>40.5</c:v>
                </c:pt>
                <c:pt idx="261">
                  <c:v>40.5</c:v>
                </c:pt>
                <c:pt idx="262">
                  <c:v>40.700000000000003</c:v>
                </c:pt>
                <c:pt idx="263">
                  <c:v>41</c:v>
                </c:pt>
                <c:pt idx="264">
                  <c:v>41</c:v>
                </c:pt>
                <c:pt idx="265">
                  <c:v>41.2</c:v>
                </c:pt>
                <c:pt idx="266">
                  <c:v>41</c:v>
                </c:pt>
                <c:pt idx="267">
                  <c:v>41.1</c:v>
                </c:pt>
                <c:pt idx="268">
                  <c:v>41.2</c:v>
                </c:pt>
                <c:pt idx="269">
                  <c:v>41.1</c:v>
                </c:pt>
                <c:pt idx="270">
                  <c:v>41.5</c:v>
                </c:pt>
                <c:pt idx="271">
                  <c:v>41.4</c:v>
                </c:pt>
                <c:pt idx="272">
                  <c:v>41.5</c:v>
                </c:pt>
                <c:pt idx="273">
                  <c:v>41.6</c:v>
                </c:pt>
                <c:pt idx="274">
                  <c:v>41.4</c:v>
                </c:pt>
                <c:pt idx="275">
                  <c:v>41.3</c:v>
                </c:pt>
                <c:pt idx="276">
                  <c:v>41.6</c:v>
                </c:pt>
                <c:pt idx="277">
                  <c:v>41.6</c:v>
                </c:pt>
                <c:pt idx="278">
                  <c:v>41.3</c:v>
                </c:pt>
                <c:pt idx="279">
                  <c:v>41.5</c:v>
                </c:pt>
                <c:pt idx="280">
                  <c:v>41.5</c:v>
                </c:pt>
                <c:pt idx="281">
                  <c:v>41.2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6A-48E6-8A6E-19B66AEAF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12"/>
        <c:noMultiLvlLbl val="0"/>
      </c:catAx>
      <c:valAx>
        <c:axId val="561164200"/>
        <c:scaling>
          <c:orientation val="minMax"/>
          <c:max val="6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9336637278483"/>
          <c:y val="5.2445344662693689E-2"/>
          <c:w val="0.9102282892792446"/>
          <c:h val="0.585894757864502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Sheet1!$A$2:$A$283</c:f>
              <c:strCache>
                <c:ptCount val="28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  <c:pt idx="264">
                  <c:v>2022 - Jan</c:v>
                </c:pt>
                <c:pt idx="265">
                  <c:v>2022 - Feb</c:v>
                </c:pt>
                <c:pt idx="266">
                  <c:v>2022 - Mar</c:v>
                </c:pt>
                <c:pt idx="267">
                  <c:v>2022 - Apr</c:v>
                </c:pt>
                <c:pt idx="268">
                  <c:v>2022 - May</c:v>
                </c:pt>
                <c:pt idx="269">
                  <c:v>2022 - Jun</c:v>
                </c:pt>
                <c:pt idx="270">
                  <c:v>2022 - Jul</c:v>
                </c:pt>
                <c:pt idx="271">
                  <c:v>2022 - Aug</c:v>
                </c:pt>
                <c:pt idx="272">
                  <c:v>2022 - Sep</c:v>
                </c:pt>
                <c:pt idx="273">
                  <c:v>2022 - Oct</c:v>
                </c:pt>
                <c:pt idx="274">
                  <c:v>2022 - Nov</c:v>
                </c:pt>
                <c:pt idx="275">
                  <c:v>2022 - Dec</c:v>
                </c:pt>
                <c:pt idx="276">
                  <c:v>2023 - Jan</c:v>
                </c:pt>
                <c:pt idx="277">
                  <c:v>2023 - Feb</c:v>
                </c:pt>
                <c:pt idx="278">
                  <c:v>2023 - Mar</c:v>
                </c:pt>
                <c:pt idx="279">
                  <c:v>2023 - Apr</c:v>
                </c:pt>
                <c:pt idx="280">
                  <c:v>2023 - May</c:v>
                </c:pt>
                <c:pt idx="281">
                  <c:v>2023 - Jun</c:v>
                </c:pt>
              </c:strCache>
            </c:strRef>
          </c:cat>
          <c:val>
            <c:numRef>
              <c:f>Sheet1!$B$2:$B$283</c:f>
              <c:numCache>
                <c:formatCode>General</c:formatCode>
                <c:ptCount val="282"/>
                <c:pt idx="0">
                  <c:v>893.3</c:v>
                </c:pt>
                <c:pt idx="1">
                  <c:v>896.6</c:v>
                </c:pt>
                <c:pt idx="2">
                  <c:v>900.7</c:v>
                </c:pt>
                <c:pt idx="3">
                  <c:v>896.7</c:v>
                </c:pt>
                <c:pt idx="4">
                  <c:v>897.9</c:v>
                </c:pt>
                <c:pt idx="5">
                  <c:v>898.9</c:v>
                </c:pt>
                <c:pt idx="6">
                  <c:v>898</c:v>
                </c:pt>
                <c:pt idx="7">
                  <c:v>899.1</c:v>
                </c:pt>
                <c:pt idx="8">
                  <c:v>900</c:v>
                </c:pt>
                <c:pt idx="9">
                  <c:v>899.9</c:v>
                </c:pt>
                <c:pt idx="10">
                  <c:v>895.9</c:v>
                </c:pt>
                <c:pt idx="11">
                  <c:v>896.5</c:v>
                </c:pt>
                <c:pt idx="12">
                  <c:v>902.6</c:v>
                </c:pt>
                <c:pt idx="13">
                  <c:v>901.6</c:v>
                </c:pt>
                <c:pt idx="14">
                  <c:v>905.5</c:v>
                </c:pt>
                <c:pt idx="15">
                  <c:v>907.3</c:v>
                </c:pt>
                <c:pt idx="16">
                  <c:v>906.4</c:v>
                </c:pt>
                <c:pt idx="17">
                  <c:v>907</c:v>
                </c:pt>
                <c:pt idx="18">
                  <c:v>905.4</c:v>
                </c:pt>
                <c:pt idx="19">
                  <c:v>907.3</c:v>
                </c:pt>
                <c:pt idx="20">
                  <c:v>905.8</c:v>
                </c:pt>
                <c:pt idx="21">
                  <c:v>901.8</c:v>
                </c:pt>
                <c:pt idx="22">
                  <c:v>899.8</c:v>
                </c:pt>
                <c:pt idx="23">
                  <c:v>898.9</c:v>
                </c:pt>
                <c:pt idx="24">
                  <c:v>897.6</c:v>
                </c:pt>
                <c:pt idx="25">
                  <c:v>897.6</c:v>
                </c:pt>
                <c:pt idx="26">
                  <c:v>897.8</c:v>
                </c:pt>
                <c:pt idx="27">
                  <c:v>898</c:v>
                </c:pt>
                <c:pt idx="28">
                  <c:v>899.3</c:v>
                </c:pt>
                <c:pt idx="29">
                  <c:v>901.7</c:v>
                </c:pt>
                <c:pt idx="30">
                  <c:v>900.2</c:v>
                </c:pt>
                <c:pt idx="31">
                  <c:v>900</c:v>
                </c:pt>
                <c:pt idx="32">
                  <c:v>901.1</c:v>
                </c:pt>
                <c:pt idx="33">
                  <c:v>901</c:v>
                </c:pt>
                <c:pt idx="34">
                  <c:v>902.2</c:v>
                </c:pt>
                <c:pt idx="35">
                  <c:v>902.1</c:v>
                </c:pt>
                <c:pt idx="36">
                  <c:v>905.1</c:v>
                </c:pt>
                <c:pt idx="37">
                  <c:v>902.4</c:v>
                </c:pt>
                <c:pt idx="38">
                  <c:v>900.7</c:v>
                </c:pt>
                <c:pt idx="39">
                  <c:v>903.2</c:v>
                </c:pt>
                <c:pt idx="40">
                  <c:v>904</c:v>
                </c:pt>
                <c:pt idx="41">
                  <c:v>904.5</c:v>
                </c:pt>
                <c:pt idx="42">
                  <c:v>905.1</c:v>
                </c:pt>
                <c:pt idx="43">
                  <c:v>906.2</c:v>
                </c:pt>
                <c:pt idx="44">
                  <c:v>905.1</c:v>
                </c:pt>
                <c:pt idx="45">
                  <c:v>908.5</c:v>
                </c:pt>
                <c:pt idx="46">
                  <c:v>910.6</c:v>
                </c:pt>
                <c:pt idx="47">
                  <c:v>908.2</c:v>
                </c:pt>
                <c:pt idx="48">
                  <c:v>906.7</c:v>
                </c:pt>
                <c:pt idx="49">
                  <c:v>904.3</c:v>
                </c:pt>
                <c:pt idx="50">
                  <c:v>908.4</c:v>
                </c:pt>
                <c:pt idx="51">
                  <c:v>911.5</c:v>
                </c:pt>
                <c:pt idx="52">
                  <c:v>915.5</c:v>
                </c:pt>
                <c:pt idx="53">
                  <c:v>917.3</c:v>
                </c:pt>
                <c:pt idx="54">
                  <c:v>921.2</c:v>
                </c:pt>
                <c:pt idx="55">
                  <c:v>920.8</c:v>
                </c:pt>
                <c:pt idx="56">
                  <c:v>920.5</c:v>
                </c:pt>
                <c:pt idx="57">
                  <c:v>923.1</c:v>
                </c:pt>
                <c:pt idx="58">
                  <c:v>924</c:v>
                </c:pt>
                <c:pt idx="59">
                  <c:v>925.8</c:v>
                </c:pt>
                <c:pt idx="60">
                  <c:v>924.7</c:v>
                </c:pt>
                <c:pt idx="61">
                  <c:v>927.2</c:v>
                </c:pt>
                <c:pt idx="62">
                  <c:v>927.5</c:v>
                </c:pt>
                <c:pt idx="63">
                  <c:v>929.1</c:v>
                </c:pt>
                <c:pt idx="64">
                  <c:v>927.8</c:v>
                </c:pt>
                <c:pt idx="65">
                  <c:v>927.2</c:v>
                </c:pt>
                <c:pt idx="66">
                  <c:v>930.2</c:v>
                </c:pt>
                <c:pt idx="67">
                  <c:v>929.8</c:v>
                </c:pt>
                <c:pt idx="68">
                  <c:v>932.7</c:v>
                </c:pt>
                <c:pt idx="69">
                  <c:v>931.2</c:v>
                </c:pt>
                <c:pt idx="70">
                  <c:v>933.3</c:v>
                </c:pt>
                <c:pt idx="71">
                  <c:v>933.5</c:v>
                </c:pt>
                <c:pt idx="72">
                  <c:v>936.6</c:v>
                </c:pt>
                <c:pt idx="73">
                  <c:v>938.2</c:v>
                </c:pt>
                <c:pt idx="74">
                  <c:v>940.8</c:v>
                </c:pt>
                <c:pt idx="75">
                  <c:v>942.3</c:v>
                </c:pt>
                <c:pt idx="76">
                  <c:v>941.2</c:v>
                </c:pt>
                <c:pt idx="77">
                  <c:v>941.3</c:v>
                </c:pt>
                <c:pt idx="78">
                  <c:v>938.4</c:v>
                </c:pt>
                <c:pt idx="79">
                  <c:v>940.4</c:v>
                </c:pt>
                <c:pt idx="80">
                  <c:v>942</c:v>
                </c:pt>
                <c:pt idx="81">
                  <c:v>943.8</c:v>
                </c:pt>
                <c:pt idx="82">
                  <c:v>945.5</c:v>
                </c:pt>
                <c:pt idx="83">
                  <c:v>947.3</c:v>
                </c:pt>
                <c:pt idx="84">
                  <c:v>948.6</c:v>
                </c:pt>
                <c:pt idx="85">
                  <c:v>942.8</c:v>
                </c:pt>
                <c:pt idx="86">
                  <c:v>951.4</c:v>
                </c:pt>
                <c:pt idx="87">
                  <c:v>951.7</c:v>
                </c:pt>
                <c:pt idx="88">
                  <c:v>953.6</c:v>
                </c:pt>
                <c:pt idx="89">
                  <c:v>954.5</c:v>
                </c:pt>
                <c:pt idx="90">
                  <c:v>951.3</c:v>
                </c:pt>
                <c:pt idx="91">
                  <c:v>953.2</c:v>
                </c:pt>
                <c:pt idx="92">
                  <c:v>955.9</c:v>
                </c:pt>
                <c:pt idx="93">
                  <c:v>957.1</c:v>
                </c:pt>
                <c:pt idx="94">
                  <c:v>958</c:v>
                </c:pt>
                <c:pt idx="95">
                  <c:v>958.6</c:v>
                </c:pt>
                <c:pt idx="96">
                  <c:v>956.5</c:v>
                </c:pt>
                <c:pt idx="97">
                  <c:v>957.5</c:v>
                </c:pt>
                <c:pt idx="98">
                  <c:v>957.3</c:v>
                </c:pt>
                <c:pt idx="99">
                  <c:v>956.8</c:v>
                </c:pt>
                <c:pt idx="100">
                  <c:v>959.9</c:v>
                </c:pt>
                <c:pt idx="101">
                  <c:v>958.6</c:v>
                </c:pt>
                <c:pt idx="102">
                  <c:v>960.1</c:v>
                </c:pt>
                <c:pt idx="103">
                  <c:v>959.6</c:v>
                </c:pt>
                <c:pt idx="104">
                  <c:v>955.5</c:v>
                </c:pt>
                <c:pt idx="105">
                  <c:v>952</c:v>
                </c:pt>
                <c:pt idx="106">
                  <c:v>946</c:v>
                </c:pt>
                <c:pt idx="107">
                  <c:v>939.5</c:v>
                </c:pt>
                <c:pt idx="108">
                  <c:v>933.2</c:v>
                </c:pt>
                <c:pt idx="109">
                  <c:v>929.2</c:v>
                </c:pt>
                <c:pt idx="110">
                  <c:v>922.4</c:v>
                </c:pt>
                <c:pt idx="111">
                  <c:v>914.3</c:v>
                </c:pt>
                <c:pt idx="112">
                  <c:v>911</c:v>
                </c:pt>
                <c:pt idx="113">
                  <c:v>909</c:v>
                </c:pt>
                <c:pt idx="114">
                  <c:v>906.4</c:v>
                </c:pt>
                <c:pt idx="115">
                  <c:v>907.5</c:v>
                </c:pt>
                <c:pt idx="116">
                  <c:v>906.6</c:v>
                </c:pt>
                <c:pt idx="117">
                  <c:v>904.3</c:v>
                </c:pt>
                <c:pt idx="118">
                  <c:v>907.2</c:v>
                </c:pt>
                <c:pt idx="119">
                  <c:v>906.5</c:v>
                </c:pt>
                <c:pt idx="120">
                  <c:v>908.4</c:v>
                </c:pt>
                <c:pt idx="121">
                  <c:v>906.8</c:v>
                </c:pt>
                <c:pt idx="122">
                  <c:v>908.4</c:v>
                </c:pt>
                <c:pt idx="123">
                  <c:v>913.7</c:v>
                </c:pt>
                <c:pt idx="124">
                  <c:v>915</c:v>
                </c:pt>
                <c:pt idx="125">
                  <c:v>914.3</c:v>
                </c:pt>
                <c:pt idx="126">
                  <c:v>914</c:v>
                </c:pt>
                <c:pt idx="127">
                  <c:v>915</c:v>
                </c:pt>
                <c:pt idx="128">
                  <c:v>907.4</c:v>
                </c:pt>
                <c:pt idx="129">
                  <c:v>916.9</c:v>
                </c:pt>
                <c:pt idx="130">
                  <c:v>916.2</c:v>
                </c:pt>
                <c:pt idx="131">
                  <c:v>917.1</c:v>
                </c:pt>
                <c:pt idx="132">
                  <c:v>920.6</c:v>
                </c:pt>
                <c:pt idx="133">
                  <c:v>920.2</c:v>
                </c:pt>
                <c:pt idx="134">
                  <c:v>922.9</c:v>
                </c:pt>
                <c:pt idx="135">
                  <c:v>926.1</c:v>
                </c:pt>
                <c:pt idx="136">
                  <c:v>926.6</c:v>
                </c:pt>
                <c:pt idx="137">
                  <c:v>921.7</c:v>
                </c:pt>
                <c:pt idx="138">
                  <c:v>933.2</c:v>
                </c:pt>
                <c:pt idx="139">
                  <c:v>932.3</c:v>
                </c:pt>
                <c:pt idx="140">
                  <c:v>934.2</c:v>
                </c:pt>
                <c:pt idx="141">
                  <c:v>937.7</c:v>
                </c:pt>
                <c:pt idx="142">
                  <c:v>937.4</c:v>
                </c:pt>
                <c:pt idx="143">
                  <c:v>942.6</c:v>
                </c:pt>
                <c:pt idx="144">
                  <c:v>946.4</c:v>
                </c:pt>
                <c:pt idx="145">
                  <c:v>953.8</c:v>
                </c:pt>
                <c:pt idx="146">
                  <c:v>952.4</c:v>
                </c:pt>
                <c:pt idx="147">
                  <c:v>951.5</c:v>
                </c:pt>
                <c:pt idx="148">
                  <c:v>952.6</c:v>
                </c:pt>
                <c:pt idx="149">
                  <c:v>953</c:v>
                </c:pt>
                <c:pt idx="150">
                  <c:v>956.3</c:v>
                </c:pt>
                <c:pt idx="151">
                  <c:v>957.4</c:v>
                </c:pt>
                <c:pt idx="152">
                  <c:v>961.5</c:v>
                </c:pt>
                <c:pt idx="153">
                  <c:v>961.8</c:v>
                </c:pt>
                <c:pt idx="154">
                  <c:v>961.2</c:v>
                </c:pt>
                <c:pt idx="155">
                  <c:v>961.7</c:v>
                </c:pt>
                <c:pt idx="156">
                  <c:v>964.3</c:v>
                </c:pt>
                <c:pt idx="157">
                  <c:v>968.5</c:v>
                </c:pt>
                <c:pt idx="158">
                  <c:v>968.9</c:v>
                </c:pt>
                <c:pt idx="159">
                  <c:v>969.1</c:v>
                </c:pt>
                <c:pt idx="160">
                  <c:v>968.4</c:v>
                </c:pt>
                <c:pt idx="161">
                  <c:v>971.2</c:v>
                </c:pt>
                <c:pt idx="162">
                  <c:v>973.6</c:v>
                </c:pt>
                <c:pt idx="163">
                  <c:v>978.2</c:v>
                </c:pt>
                <c:pt idx="164">
                  <c:v>981</c:v>
                </c:pt>
                <c:pt idx="165">
                  <c:v>983.4</c:v>
                </c:pt>
                <c:pt idx="166">
                  <c:v>990.9</c:v>
                </c:pt>
                <c:pt idx="167">
                  <c:v>989.5</c:v>
                </c:pt>
                <c:pt idx="168">
                  <c:v>982.9</c:v>
                </c:pt>
                <c:pt idx="169">
                  <c:v>984</c:v>
                </c:pt>
                <c:pt idx="170">
                  <c:v>986.7</c:v>
                </c:pt>
                <c:pt idx="171">
                  <c:v>990.2</c:v>
                </c:pt>
                <c:pt idx="172">
                  <c:v>993.3</c:v>
                </c:pt>
                <c:pt idx="173">
                  <c:v>993.9</c:v>
                </c:pt>
                <c:pt idx="174">
                  <c:v>994</c:v>
                </c:pt>
                <c:pt idx="175">
                  <c:v>995.3</c:v>
                </c:pt>
                <c:pt idx="176">
                  <c:v>996.2</c:v>
                </c:pt>
                <c:pt idx="177">
                  <c:v>997.7</c:v>
                </c:pt>
                <c:pt idx="178">
                  <c:v>1005.7</c:v>
                </c:pt>
                <c:pt idx="179">
                  <c:v>1007.5</c:v>
                </c:pt>
                <c:pt idx="180">
                  <c:v>1006.5</c:v>
                </c:pt>
                <c:pt idx="181">
                  <c:v>1007.8</c:v>
                </c:pt>
                <c:pt idx="182">
                  <c:v>1009.7</c:v>
                </c:pt>
                <c:pt idx="183">
                  <c:v>1012.4</c:v>
                </c:pt>
                <c:pt idx="184">
                  <c:v>1016.5</c:v>
                </c:pt>
                <c:pt idx="185">
                  <c:v>1019.6</c:v>
                </c:pt>
                <c:pt idx="186">
                  <c:v>1021.8</c:v>
                </c:pt>
                <c:pt idx="187">
                  <c:v>1024.0999999999999</c:v>
                </c:pt>
                <c:pt idx="188">
                  <c:v>1023.8</c:v>
                </c:pt>
                <c:pt idx="189">
                  <c:v>1027.3</c:v>
                </c:pt>
                <c:pt idx="190">
                  <c:v>1030.8</c:v>
                </c:pt>
                <c:pt idx="191">
                  <c:v>1033.9000000000001</c:v>
                </c:pt>
                <c:pt idx="192">
                  <c:v>1036.0999999999999</c:v>
                </c:pt>
                <c:pt idx="193">
                  <c:v>1038.5</c:v>
                </c:pt>
                <c:pt idx="194">
                  <c:v>1039.4000000000001</c:v>
                </c:pt>
                <c:pt idx="195">
                  <c:v>1039</c:v>
                </c:pt>
                <c:pt idx="196">
                  <c:v>1041.9000000000001</c:v>
                </c:pt>
                <c:pt idx="197">
                  <c:v>1040.4000000000001</c:v>
                </c:pt>
                <c:pt idx="198">
                  <c:v>1050.4000000000001</c:v>
                </c:pt>
                <c:pt idx="199">
                  <c:v>1048.7</c:v>
                </c:pt>
                <c:pt idx="200">
                  <c:v>1050.5999999999999</c:v>
                </c:pt>
                <c:pt idx="201">
                  <c:v>1047.8</c:v>
                </c:pt>
                <c:pt idx="202">
                  <c:v>1049</c:v>
                </c:pt>
                <c:pt idx="203">
                  <c:v>1048</c:v>
                </c:pt>
                <c:pt idx="204">
                  <c:v>1050.9000000000001</c:v>
                </c:pt>
                <c:pt idx="205">
                  <c:v>1052.5</c:v>
                </c:pt>
                <c:pt idx="206">
                  <c:v>1054.5</c:v>
                </c:pt>
                <c:pt idx="207">
                  <c:v>1056.8</c:v>
                </c:pt>
                <c:pt idx="208">
                  <c:v>1057</c:v>
                </c:pt>
                <c:pt idx="209">
                  <c:v>1060.8</c:v>
                </c:pt>
                <c:pt idx="210">
                  <c:v>1059.2</c:v>
                </c:pt>
                <c:pt idx="211">
                  <c:v>1060.2</c:v>
                </c:pt>
                <c:pt idx="212">
                  <c:v>1064.0999999999999</c:v>
                </c:pt>
                <c:pt idx="213">
                  <c:v>1063.8</c:v>
                </c:pt>
                <c:pt idx="214">
                  <c:v>1064.8</c:v>
                </c:pt>
                <c:pt idx="215">
                  <c:v>1066.4000000000001</c:v>
                </c:pt>
                <c:pt idx="216">
                  <c:v>1066.5</c:v>
                </c:pt>
                <c:pt idx="217">
                  <c:v>1067.4000000000001</c:v>
                </c:pt>
                <c:pt idx="218">
                  <c:v>1070.2</c:v>
                </c:pt>
                <c:pt idx="219">
                  <c:v>1068.5999999999999</c:v>
                </c:pt>
                <c:pt idx="220">
                  <c:v>1071.5999999999999</c:v>
                </c:pt>
                <c:pt idx="221">
                  <c:v>1076.5999999999999</c:v>
                </c:pt>
                <c:pt idx="222">
                  <c:v>1074</c:v>
                </c:pt>
                <c:pt idx="223">
                  <c:v>1077.0999999999999</c:v>
                </c:pt>
                <c:pt idx="224">
                  <c:v>1078.4000000000001</c:v>
                </c:pt>
                <c:pt idx="225">
                  <c:v>1078.5</c:v>
                </c:pt>
                <c:pt idx="226">
                  <c:v>1079.0999999999999</c:v>
                </c:pt>
                <c:pt idx="227">
                  <c:v>1078.2</c:v>
                </c:pt>
                <c:pt idx="228">
                  <c:v>1088.0999999999999</c:v>
                </c:pt>
                <c:pt idx="229">
                  <c:v>1090.4000000000001</c:v>
                </c:pt>
                <c:pt idx="230">
                  <c:v>1088.2</c:v>
                </c:pt>
                <c:pt idx="231">
                  <c:v>1092</c:v>
                </c:pt>
                <c:pt idx="232">
                  <c:v>1094</c:v>
                </c:pt>
                <c:pt idx="233">
                  <c:v>1096.2</c:v>
                </c:pt>
                <c:pt idx="234">
                  <c:v>1093.3</c:v>
                </c:pt>
                <c:pt idx="235">
                  <c:v>1093.8</c:v>
                </c:pt>
                <c:pt idx="236">
                  <c:v>1093.3</c:v>
                </c:pt>
                <c:pt idx="237">
                  <c:v>1093.5999999999999</c:v>
                </c:pt>
                <c:pt idx="238">
                  <c:v>1097.7</c:v>
                </c:pt>
                <c:pt idx="239">
                  <c:v>1098.5</c:v>
                </c:pt>
                <c:pt idx="240">
                  <c:v>1098.3</c:v>
                </c:pt>
                <c:pt idx="241">
                  <c:v>1100.5999999999999</c:v>
                </c:pt>
                <c:pt idx="242">
                  <c:v>1090</c:v>
                </c:pt>
                <c:pt idx="243">
                  <c:v>958</c:v>
                </c:pt>
                <c:pt idx="244">
                  <c:v>986.1</c:v>
                </c:pt>
                <c:pt idx="245">
                  <c:v>1019.2</c:v>
                </c:pt>
                <c:pt idx="246">
                  <c:v>1033</c:v>
                </c:pt>
                <c:pt idx="247">
                  <c:v>1042.5999999999999</c:v>
                </c:pt>
                <c:pt idx="248">
                  <c:v>1049.2</c:v>
                </c:pt>
                <c:pt idx="249">
                  <c:v>1056.7</c:v>
                </c:pt>
                <c:pt idx="250">
                  <c:v>1057</c:v>
                </c:pt>
                <c:pt idx="251">
                  <c:v>1059.2</c:v>
                </c:pt>
                <c:pt idx="252">
                  <c:v>1067.3</c:v>
                </c:pt>
                <c:pt idx="253">
                  <c:v>1067.4000000000001</c:v>
                </c:pt>
                <c:pt idx="254">
                  <c:v>1072.4000000000001</c:v>
                </c:pt>
                <c:pt idx="255">
                  <c:v>1075</c:v>
                </c:pt>
                <c:pt idx="256">
                  <c:v>1079.8</c:v>
                </c:pt>
                <c:pt idx="257">
                  <c:v>1083.5999999999999</c:v>
                </c:pt>
                <c:pt idx="258">
                  <c:v>1089.9000000000001</c:v>
                </c:pt>
                <c:pt idx="259">
                  <c:v>1094.7</c:v>
                </c:pt>
                <c:pt idx="260">
                  <c:v>1089.4000000000001</c:v>
                </c:pt>
                <c:pt idx="261">
                  <c:v>1099.2</c:v>
                </c:pt>
                <c:pt idx="262">
                  <c:v>1105</c:v>
                </c:pt>
                <c:pt idx="263">
                  <c:v>1109.9000000000001</c:v>
                </c:pt>
                <c:pt idx="264">
                  <c:v>1115.2</c:v>
                </c:pt>
                <c:pt idx="265">
                  <c:v>1119.9000000000001</c:v>
                </c:pt>
                <c:pt idx="266">
                  <c:v>1123</c:v>
                </c:pt>
                <c:pt idx="267">
                  <c:v>1127.2</c:v>
                </c:pt>
                <c:pt idx="268">
                  <c:v>1130.7</c:v>
                </c:pt>
                <c:pt idx="269">
                  <c:v>1129.9000000000001</c:v>
                </c:pt>
                <c:pt idx="270">
                  <c:v>1135.7</c:v>
                </c:pt>
                <c:pt idx="271">
                  <c:v>1140</c:v>
                </c:pt>
                <c:pt idx="272">
                  <c:v>1144.4000000000001</c:v>
                </c:pt>
                <c:pt idx="273">
                  <c:v>1152.3</c:v>
                </c:pt>
                <c:pt idx="274">
                  <c:v>1154</c:v>
                </c:pt>
                <c:pt idx="275">
                  <c:v>1148.0999999999999</c:v>
                </c:pt>
                <c:pt idx="276">
                  <c:v>1154.3</c:v>
                </c:pt>
                <c:pt idx="277">
                  <c:v>1157.9000000000001</c:v>
                </c:pt>
                <c:pt idx="278">
                  <c:v>1162.3</c:v>
                </c:pt>
                <c:pt idx="279">
                  <c:v>1168</c:v>
                </c:pt>
                <c:pt idx="280">
                  <c:v>1166.5</c:v>
                </c:pt>
                <c:pt idx="281">
                  <c:v>1164.4000000000001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6A-48E6-8A6E-19B66AEAF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12"/>
        <c:noMultiLvlLbl val="0"/>
      </c:catAx>
      <c:valAx>
        <c:axId val="561164200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Existing </c:v>
                </c:pt>
              </c:strCache>
            </c:strRef>
          </c:tx>
          <c:spPr>
            <a:solidFill>
              <a:srgbClr val="006CB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B03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92-4A10-BDAB-63AD2F94A7DD}"/>
              </c:ext>
            </c:extLst>
          </c:dPt>
          <c:dPt>
            <c:idx val="5"/>
            <c:invertIfNegative val="0"/>
            <c:bubble3D val="0"/>
            <c:spPr>
              <a:solidFill>
                <a:srgbClr val="B03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8D-4A1A-83B8-3A18CEA8354B}"/>
              </c:ext>
            </c:extLst>
          </c:dPt>
          <c:cat>
            <c:strRef>
              <c:f>Sheet1!$A$2:$A$7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F</c:v>
                </c:pt>
                <c:pt idx="5">
                  <c:v>2024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3.94</c:v>
                </c:pt>
                <c:pt idx="1">
                  <c:v>3.11</c:v>
                </c:pt>
                <c:pt idx="2">
                  <c:v>2.96</c:v>
                </c:pt>
                <c:pt idx="3">
                  <c:v>5.33</c:v>
                </c:pt>
                <c:pt idx="4">
                  <c:v>6.5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9-4BDF-B24A-26E09FA91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160264"/>
        <c:axId val="561164200"/>
      </c:bar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Existing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F</c:v>
                </c:pt>
                <c:pt idx="5">
                  <c:v>2024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5340000</c:v>
                </c:pt>
                <c:pt idx="1">
                  <c:v>5640000</c:v>
                </c:pt>
                <c:pt idx="2">
                  <c:v>6120000</c:v>
                </c:pt>
                <c:pt idx="3">
                  <c:v>5030000</c:v>
                </c:pt>
                <c:pt idx="4">
                  <c:v>4380000</c:v>
                </c:pt>
                <c:pt idx="5">
                  <c:v>5060000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9-4BDF-B24A-26E09FA9103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F</c:v>
                </c:pt>
                <c:pt idx="5">
                  <c:v>2024 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683000</c:v>
                </c:pt>
                <c:pt idx="1">
                  <c:v>822000</c:v>
                </c:pt>
                <c:pt idx="2">
                  <c:v>771000</c:v>
                </c:pt>
                <c:pt idx="3">
                  <c:v>641000</c:v>
                </c:pt>
                <c:pt idx="4">
                  <c:v>720000</c:v>
                </c:pt>
                <c:pt idx="5">
                  <c:v>820000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9-4BDF-B24A-26E09FA91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160264"/>
        <c:axId val="561164200"/>
      </c:bar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5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BC-4523-AD36-711E235C48BB}"/>
              </c:ext>
            </c:extLst>
          </c:dPt>
          <c:cat>
            <c:strRef>
              <c:f>Sheet1!$A$2:$A$57</c:f>
              <c:strCache>
                <c:ptCount val="56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  <c:pt idx="54">
                  <c:v>2023 - Jul</c:v>
                </c:pt>
                <c:pt idx="55">
                  <c:v>2023 - Aug</c:v>
                </c:pt>
              </c:strCache>
            </c:str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2.375</c:v>
                </c:pt>
                <c:pt idx="4">
                  <c:v>2.375</c:v>
                </c:pt>
                <c:pt idx="5">
                  <c:v>2.375</c:v>
                </c:pt>
                <c:pt idx="6">
                  <c:v>2.375</c:v>
                </c:pt>
                <c:pt idx="7">
                  <c:v>2.125</c:v>
                </c:pt>
                <c:pt idx="8">
                  <c:v>1.875</c:v>
                </c:pt>
                <c:pt idx="9">
                  <c:v>1.625</c:v>
                </c:pt>
                <c:pt idx="10">
                  <c:v>1.625</c:v>
                </c:pt>
                <c:pt idx="11">
                  <c:v>1.625</c:v>
                </c:pt>
                <c:pt idx="12">
                  <c:v>1.625</c:v>
                </c:pt>
                <c:pt idx="13">
                  <c:v>1.625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0.125</c:v>
                </c:pt>
                <c:pt idx="36">
                  <c:v>0.125</c:v>
                </c:pt>
                <c:pt idx="37">
                  <c:v>0.125</c:v>
                </c:pt>
                <c:pt idx="38">
                  <c:v>0.375</c:v>
                </c:pt>
                <c:pt idx="39">
                  <c:v>0.375</c:v>
                </c:pt>
                <c:pt idx="40">
                  <c:v>0.875</c:v>
                </c:pt>
                <c:pt idx="41">
                  <c:v>1.625</c:v>
                </c:pt>
                <c:pt idx="42">
                  <c:v>2.375</c:v>
                </c:pt>
                <c:pt idx="43">
                  <c:v>2.375</c:v>
                </c:pt>
                <c:pt idx="44">
                  <c:v>3.125</c:v>
                </c:pt>
                <c:pt idx="45">
                  <c:v>3.125</c:v>
                </c:pt>
                <c:pt idx="46">
                  <c:v>3.875</c:v>
                </c:pt>
                <c:pt idx="47">
                  <c:v>4.375</c:v>
                </c:pt>
                <c:pt idx="48">
                  <c:v>4.375</c:v>
                </c:pt>
                <c:pt idx="49">
                  <c:v>4.625</c:v>
                </c:pt>
                <c:pt idx="50">
                  <c:v>4.875</c:v>
                </c:pt>
                <c:pt idx="51">
                  <c:v>4.875</c:v>
                </c:pt>
                <c:pt idx="52">
                  <c:v>5.125</c:v>
                </c:pt>
                <c:pt idx="53">
                  <c:v>5.125</c:v>
                </c:pt>
                <c:pt idx="54">
                  <c:v>5.375</c:v>
                </c:pt>
                <c:pt idx="55">
                  <c:v>5.375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F-4826-8C56-433A7089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232"/>
        <c:axId val="1256508928"/>
      </c:bar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BC-4523-AD36-711E235C48BB}"/>
              </c:ext>
            </c:extLst>
          </c:dPt>
          <c:cat>
            <c:strRef>
              <c:f>Sheet1!$A$2:$A$11</c:f>
              <c:strCache>
                <c:ptCount val="10"/>
                <c:pt idx="0">
                  <c:v>2021 - Q1</c:v>
                </c:pt>
                <c:pt idx="1">
                  <c:v>2021 - Q2</c:v>
                </c:pt>
                <c:pt idx="2">
                  <c:v>2021 - Q3</c:v>
                </c:pt>
                <c:pt idx="3">
                  <c:v>2021 - Q4</c:v>
                </c:pt>
                <c:pt idx="4">
                  <c:v>2022 - Q1</c:v>
                </c:pt>
                <c:pt idx="5">
                  <c:v>2022 - Q2</c:v>
                </c:pt>
                <c:pt idx="6">
                  <c:v>2022 - Q3</c:v>
                </c:pt>
                <c:pt idx="7">
                  <c:v>2022 - Q4</c:v>
                </c:pt>
                <c:pt idx="8">
                  <c:v>2023 - Q1</c:v>
                </c:pt>
                <c:pt idx="9">
                  <c:v>2023 - Q2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6.31</c:v>
                </c:pt>
                <c:pt idx="1">
                  <c:v>7</c:v>
                </c:pt>
                <c:pt idx="2">
                  <c:v>2.65</c:v>
                </c:pt>
                <c:pt idx="3">
                  <c:v>6.96</c:v>
                </c:pt>
                <c:pt idx="4">
                  <c:v>-1.63</c:v>
                </c:pt>
                <c:pt idx="5">
                  <c:v>-0.57999999999999996</c:v>
                </c:pt>
                <c:pt idx="6">
                  <c:v>3.24</c:v>
                </c:pt>
                <c:pt idx="7">
                  <c:v>2.57</c:v>
                </c:pt>
                <c:pt idx="8">
                  <c:v>2</c:v>
                </c:pt>
                <c:pt idx="9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F-4826-8C56-433A7089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232"/>
        <c:axId val="1256508928"/>
      </c:bar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BC-4523-AD36-711E235C48BB}"/>
              </c:ext>
            </c:extLst>
          </c:dPt>
          <c:cat>
            <c:strRef>
              <c:f>Sheet1!$A$2:$A$11</c:f>
              <c:strCache>
                <c:ptCount val="10"/>
                <c:pt idx="0">
                  <c:v>2021 - Q1</c:v>
                </c:pt>
                <c:pt idx="1">
                  <c:v>2021 - Q2</c:v>
                </c:pt>
                <c:pt idx="2">
                  <c:v>2021 - Q3</c:v>
                </c:pt>
                <c:pt idx="3">
                  <c:v>2021 - Q4</c:v>
                </c:pt>
                <c:pt idx="4">
                  <c:v>2022 - Q1</c:v>
                </c:pt>
                <c:pt idx="5">
                  <c:v>2022 - Q2</c:v>
                </c:pt>
                <c:pt idx="6">
                  <c:v>2022 - Q3</c:v>
                </c:pt>
                <c:pt idx="7">
                  <c:v>2022 - Q4</c:v>
                </c:pt>
                <c:pt idx="8">
                  <c:v>2023 - Q1</c:v>
                </c:pt>
                <c:pt idx="9">
                  <c:v>2023 - Q2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11.59</c:v>
                </c:pt>
                <c:pt idx="1">
                  <c:v>-4.83</c:v>
                </c:pt>
                <c:pt idx="2">
                  <c:v>-5.84</c:v>
                </c:pt>
                <c:pt idx="3">
                  <c:v>-1.06</c:v>
                </c:pt>
                <c:pt idx="4">
                  <c:v>-3.12</c:v>
                </c:pt>
                <c:pt idx="5">
                  <c:v>-17.8</c:v>
                </c:pt>
                <c:pt idx="6">
                  <c:v>-27.11</c:v>
                </c:pt>
                <c:pt idx="7">
                  <c:v>-25.14</c:v>
                </c:pt>
                <c:pt idx="8">
                  <c:v>-3.96</c:v>
                </c:pt>
                <c:pt idx="9">
                  <c:v>-4.1399999999999997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F-4826-8C56-433A7089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232"/>
        <c:axId val="1256508928"/>
      </c:bar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Sheet1!$A$2:$A$56</c:f>
              <c:strCache>
                <c:ptCount val="55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  <c:pt idx="36">
                  <c:v>2022 - Jan</c:v>
                </c:pt>
                <c:pt idx="37">
                  <c:v>2022 - Feb</c:v>
                </c:pt>
                <c:pt idx="38">
                  <c:v>2022 - Mar</c:v>
                </c:pt>
                <c:pt idx="39">
                  <c:v>2022 - Apr</c:v>
                </c:pt>
                <c:pt idx="40">
                  <c:v>2022 - May</c:v>
                </c:pt>
                <c:pt idx="41">
                  <c:v>2022 - Jun</c:v>
                </c:pt>
                <c:pt idx="42">
                  <c:v>2022 - Jul</c:v>
                </c:pt>
                <c:pt idx="43">
                  <c:v>2022 - Aug</c:v>
                </c:pt>
                <c:pt idx="44">
                  <c:v>2022 - Sep</c:v>
                </c:pt>
                <c:pt idx="45">
                  <c:v>2022 - Oct</c:v>
                </c:pt>
                <c:pt idx="46">
                  <c:v>2022 - Nov</c:v>
                </c:pt>
                <c:pt idx="47">
                  <c:v>2022 - Dec</c:v>
                </c:pt>
                <c:pt idx="48">
                  <c:v>2023 - Jan</c:v>
                </c:pt>
                <c:pt idx="49">
                  <c:v>2023 - Feb</c:v>
                </c:pt>
                <c:pt idx="50">
                  <c:v>2023 - Mar</c:v>
                </c:pt>
                <c:pt idx="51">
                  <c:v>2023 - Apr</c:v>
                </c:pt>
                <c:pt idx="52">
                  <c:v>2023 - May</c:v>
                </c:pt>
                <c:pt idx="53">
                  <c:v>2023 - Jun</c:v>
                </c:pt>
                <c:pt idx="54">
                  <c:v>2023 - Jul</c:v>
                </c:pt>
              </c:strCache>
            </c:strRef>
          </c:cat>
          <c:val>
            <c:numRef>
              <c:f>Sheet1!$B$2:$B$56</c:f>
              <c:numCache>
                <c:formatCode>General</c:formatCode>
                <c:ptCount val="55"/>
                <c:pt idx="0">
                  <c:v>1.5</c:v>
                </c:pt>
                <c:pt idx="1">
                  <c:v>1.48</c:v>
                </c:pt>
                <c:pt idx="2">
                  <c:v>1.88</c:v>
                </c:pt>
                <c:pt idx="3">
                  <c:v>2.0099999999999998</c:v>
                </c:pt>
                <c:pt idx="4">
                  <c:v>1.81</c:v>
                </c:pt>
                <c:pt idx="5">
                  <c:v>1.69</c:v>
                </c:pt>
                <c:pt idx="6">
                  <c:v>1.82</c:v>
                </c:pt>
                <c:pt idx="7">
                  <c:v>1.76</c:v>
                </c:pt>
                <c:pt idx="8">
                  <c:v>1.73</c:v>
                </c:pt>
                <c:pt idx="9">
                  <c:v>1.76</c:v>
                </c:pt>
                <c:pt idx="10">
                  <c:v>2.0299999999999998</c:v>
                </c:pt>
                <c:pt idx="11">
                  <c:v>2.2599999999999998</c:v>
                </c:pt>
                <c:pt idx="12">
                  <c:v>2.46</c:v>
                </c:pt>
                <c:pt idx="13">
                  <c:v>2.3199999999999998</c:v>
                </c:pt>
                <c:pt idx="14">
                  <c:v>1.53</c:v>
                </c:pt>
                <c:pt idx="15">
                  <c:v>0.36</c:v>
                </c:pt>
                <c:pt idx="16">
                  <c:v>0.24</c:v>
                </c:pt>
                <c:pt idx="17">
                  <c:v>0.73</c:v>
                </c:pt>
                <c:pt idx="18">
                  <c:v>1.03</c:v>
                </c:pt>
                <c:pt idx="19">
                  <c:v>1.33</c:v>
                </c:pt>
                <c:pt idx="20">
                  <c:v>1.4</c:v>
                </c:pt>
                <c:pt idx="21">
                  <c:v>1.18</c:v>
                </c:pt>
                <c:pt idx="22">
                  <c:v>1.1399999999999999</c:v>
                </c:pt>
                <c:pt idx="23">
                  <c:v>1.28</c:v>
                </c:pt>
                <c:pt idx="24">
                  <c:v>1.36</c:v>
                </c:pt>
                <c:pt idx="25">
                  <c:v>1.68</c:v>
                </c:pt>
                <c:pt idx="26">
                  <c:v>2.66</c:v>
                </c:pt>
                <c:pt idx="27">
                  <c:v>4.1500000000000004</c:v>
                </c:pt>
                <c:pt idx="28">
                  <c:v>4.9400000000000004</c:v>
                </c:pt>
                <c:pt idx="29">
                  <c:v>5.34</c:v>
                </c:pt>
                <c:pt idx="30">
                  <c:v>5.28</c:v>
                </c:pt>
                <c:pt idx="31">
                  <c:v>5.21</c:v>
                </c:pt>
                <c:pt idx="32">
                  <c:v>5.39</c:v>
                </c:pt>
                <c:pt idx="33">
                  <c:v>6.24</c:v>
                </c:pt>
                <c:pt idx="34">
                  <c:v>6.83</c:v>
                </c:pt>
                <c:pt idx="35">
                  <c:v>7.1</c:v>
                </c:pt>
                <c:pt idx="36">
                  <c:v>7.53</c:v>
                </c:pt>
                <c:pt idx="37">
                  <c:v>7.91</c:v>
                </c:pt>
                <c:pt idx="38">
                  <c:v>8.56</c:v>
                </c:pt>
                <c:pt idx="39">
                  <c:v>8.2200000000000006</c:v>
                </c:pt>
                <c:pt idx="40">
                  <c:v>8.52</c:v>
                </c:pt>
                <c:pt idx="41">
                  <c:v>9</c:v>
                </c:pt>
                <c:pt idx="42">
                  <c:v>8.48</c:v>
                </c:pt>
                <c:pt idx="43">
                  <c:v>8.25</c:v>
                </c:pt>
                <c:pt idx="44">
                  <c:v>8.2200000000000006</c:v>
                </c:pt>
                <c:pt idx="45">
                  <c:v>7.76</c:v>
                </c:pt>
                <c:pt idx="46">
                  <c:v>7.11</c:v>
                </c:pt>
                <c:pt idx="47">
                  <c:v>6.45</c:v>
                </c:pt>
                <c:pt idx="48">
                  <c:v>6.41</c:v>
                </c:pt>
                <c:pt idx="49">
                  <c:v>6.04</c:v>
                </c:pt>
                <c:pt idx="50">
                  <c:v>4.9800000000000004</c:v>
                </c:pt>
                <c:pt idx="51">
                  <c:v>4.93</c:v>
                </c:pt>
                <c:pt idx="52">
                  <c:v>4.05</c:v>
                </c:pt>
                <c:pt idx="5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D9-4A0B-8C4F-022B78E3B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2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Sheet1!$A$2:$A$283</c:f>
              <c:strCache>
                <c:ptCount val="282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  <c:pt idx="264">
                  <c:v>2022 - Jan</c:v>
                </c:pt>
                <c:pt idx="265">
                  <c:v>2022 - Feb</c:v>
                </c:pt>
                <c:pt idx="266">
                  <c:v>2022 - Mar</c:v>
                </c:pt>
                <c:pt idx="267">
                  <c:v>2022 - Apr</c:v>
                </c:pt>
                <c:pt idx="268">
                  <c:v>2022 - May</c:v>
                </c:pt>
                <c:pt idx="269">
                  <c:v>2022 - Jun</c:v>
                </c:pt>
                <c:pt idx="270">
                  <c:v>2022 - Jul</c:v>
                </c:pt>
                <c:pt idx="271">
                  <c:v>2022 - Aug</c:v>
                </c:pt>
                <c:pt idx="272">
                  <c:v>2022 - Sep</c:v>
                </c:pt>
                <c:pt idx="273">
                  <c:v>2022 - Oct</c:v>
                </c:pt>
                <c:pt idx="274">
                  <c:v>2022 - Nov</c:v>
                </c:pt>
                <c:pt idx="275">
                  <c:v>2022 - Dec</c:v>
                </c:pt>
                <c:pt idx="276">
                  <c:v>2023 - Jan</c:v>
                </c:pt>
                <c:pt idx="277">
                  <c:v>2023 - Feb</c:v>
                </c:pt>
                <c:pt idx="278">
                  <c:v>2023 - Mar</c:v>
                </c:pt>
                <c:pt idx="279">
                  <c:v>2023 - Apr</c:v>
                </c:pt>
                <c:pt idx="280">
                  <c:v>2023 - May</c:v>
                </c:pt>
                <c:pt idx="281">
                  <c:v>2023 - Jun</c:v>
                </c:pt>
              </c:strCache>
            </c:strRef>
          </c:cat>
          <c:val>
            <c:numRef>
              <c:f>Sheet1!$C$2:$C$283</c:f>
              <c:numCache>
                <c:formatCode>General</c:formatCode>
                <c:ptCount val="282"/>
                <c:pt idx="0">
                  <c:v>3.25</c:v>
                </c:pt>
                <c:pt idx="1">
                  <c:v>3.3</c:v>
                </c:pt>
                <c:pt idx="2">
                  <c:v>3.41</c:v>
                </c:pt>
                <c:pt idx="3">
                  <c:v>3.34</c:v>
                </c:pt>
                <c:pt idx="4">
                  <c:v>3.39</c:v>
                </c:pt>
                <c:pt idx="5">
                  <c:v>3.5</c:v>
                </c:pt>
                <c:pt idx="6">
                  <c:v>3.66</c:v>
                </c:pt>
                <c:pt idx="7">
                  <c:v>3.82</c:v>
                </c:pt>
                <c:pt idx="8">
                  <c:v>3.87</c:v>
                </c:pt>
                <c:pt idx="9">
                  <c:v>4.08</c:v>
                </c:pt>
                <c:pt idx="10">
                  <c:v>3.9</c:v>
                </c:pt>
                <c:pt idx="11">
                  <c:v>4.05</c:v>
                </c:pt>
                <c:pt idx="12">
                  <c:v>3.92</c:v>
                </c:pt>
                <c:pt idx="13">
                  <c:v>4.08</c:v>
                </c:pt>
                <c:pt idx="14">
                  <c:v>4.18</c:v>
                </c:pt>
                <c:pt idx="15">
                  <c:v>4.33</c:v>
                </c:pt>
                <c:pt idx="16">
                  <c:v>4.54</c:v>
                </c:pt>
                <c:pt idx="17">
                  <c:v>4.58</c:v>
                </c:pt>
                <c:pt idx="18">
                  <c:v>4.5599999999999996</c:v>
                </c:pt>
                <c:pt idx="19">
                  <c:v>4.55</c:v>
                </c:pt>
                <c:pt idx="20">
                  <c:v>4.6399999999999997</c:v>
                </c:pt>
                <c:pt idx="21">
                  <c:v>4.62</c:v>
                </c:pt>
                <c:pt idx="22">
                  <c:v>4.66</c:v>
                </c:pt>
                <c:pt idx="23">
                  <c:v>4.7</c:v>
                </c:pt>
                <c:pt idx="24">
                  <c:v>4.68</c:v>
                </c:pt>
                <c:pt idx="25">
                  <c:v>4.66</c:v>
                </c:pt>
                <c:pt idx="26">
                  <c:v>4.54</c:v>
                </c:pt>
                <c:pt idx="27">
                  <c:v>4.3600000000000003</c:v>
                </c:pt>
                <c:pt idx="28">
                  <c:v>4.08</c:v>
                </c:pt>
                <c:pt idx="29">
                  <c:v>4.01</c:v>
                </c:pt>
                <c:pt idx="30">
                  <c:v>3.9</c:v>
                </c:pt>
                <c:pt idx="31">
                  <c:v>3.67</c:v>
                </c:pt>
                <c:pt idx="32">
                  <c:v>3.51</c:v>
                </c:pt>
                <c:pt idx="33">
                  <c:v>3.39</c:v>
                </c:pt>
                <c:pt idx="34">
                  <c:v>3.33</c:v>
                </c:pt>
                <c:pt idx="35">
                  <c:v>3.16</c:v>
                </c:pt>
                <c:pt idx="36">
                  <c:v>3.25</c:v>
                </c:pt>
                <c:pt idx="37">
                  <c:v>3.04</c:v>
                </c:pt>
                <c:pt idx="38">
                  <c:v>2.98</c:v>
                </c:pt>
                <c:pt idx="39">
                  <c:v>3.02</c:v>
                </c:pt>
                <c:pt idx="40">
                  <c:v>3.07</c:v>
                </c:pt>
                <c:pt idx="41">
                  <c:v>2.91</c:v>
                </c:pt>
                <c:pt idx="42">
                  <c:v>2.9</c:v>
                </c:pt>
                <c:pt idx="43">
                  <c:v>2.95</c:v>
                </c:pt>
                <c:pt idx="44">
                  <c:v>2.94</c:v>
                </c:pt>
                <c:pt idx="45">
                  <c:v>2.78</c:v>
                </c:pt>
                <c:pt idx="46">
                  <c:v>2.72</c:v>
                </c:pt>
                <c:pt idx="47">
                  <c:v>2.62</c:v>
                </c:pt>
                <c:pt idx="48">
                  <c:v>2.41</c:v>
                </c:pt>
                <c:pt idx="49">
                  <c:v>2.5099999999999998</c:v>
                </c:pt>
                <c:pt idx="50">
                  <c:v>2.5</c:v>
                </c:pt>
                <c:pt idx="51">
                  <c:v>2.54</c:v>
                </c:pt>
                <c:pt idx="52">
                  <c:v>2.59</c:v>
                </c:pt>
                <c:pt idx="53">
                  <c:v>2.73</c:v>
                </c:pt>
                <c:pt idx="54">
                  <c:v>2.72</c:v>
                </c:pt>
                <c:pt idx="55">
                  <c:v>2.81</c:v>
                </c:pt>
                <c:pt idx="56">
                  <c:v>2.81</c:v>
                </c:pt>
                <c:pt idx="57">
                  <c:v>2.85</c:v>
                </c:pt>
                <c:pt idx="58">
                  <c:v>2.75</c:v>
                </c:pt>
                <c:pt idx="59">
                  <c:v>2.89</c:v>
                </c:pt>
                <c:pt idx="60">
                  <c:v>2.98</c:v>
                </c:pt>
                <c:pt idx="61">
                  <c:v>3.02</c:v>
                </c:pt>
                <c:pt idx="62">
                  <c:v>3.01</c:v>
                </c:pt>
                <c:pt idx="63">
                  <c:v>3</c:v>
                </c:pt>
                <c:pt idx="64">
                  <c:v>2.95</c:v>
                </c:pt>
                <c:pt idx="65">
                  <c:v>2.89</c:v>
                </c:pt>
                <c:pt idx="66">
                  <c:v>2.98</c:v>
                </c:pt>
                <c:pt idx="67">
                  <c:v>2.88</c:v>
                </c:pt>
                <c:pt idx="68">
                  <c:v>2.92</c:v>
                </c:pt>
                <c:pt idx="69">
                  <c:v>3.05</c:v>
                </c:pt>
                <c:pt idx="70">
                  <c:v>3.19</c:v>
                </c:pt>
                <c:pt idx="71">
                  <c:v>3.09</c:v>
                </c:pt>
                <c:pt idx="72">
                  <c:v>3.03</c:v>
                </c:pt>
                <c:pt idx="73">
                  <c:v>3.07</c:v>
                </c:pt>
                <c:pt idx="74">
                  <c:v>3.16</c:v>
                </c:pt>
                <c:pt idx="75">
                  <c:v>3.19</c:v>
                </c:pt>
                <c:pt idx="76">
                  <c:v>3.33</c:v>
                </c:pt>
                <c:pt idx="77">
                  <c:v>3.5</c:v>
                </c:pt>
                <c:pt idx="78">
                  <c:v>3.54</c:v>
                </c:pt>
                <c:pt idx="79">
                  <c:v>3.76</c:v>
                </c:pt>
                <c:pt idx="80">
                  <c:v>3.89</c:v>
                </c:pt>
                <c:pt idx="81">
                  <c:v>3.97</c:v>
                </c:pt>
                <c:pt idx="82">
                  <c:v>4.05</c:v>
                </c:pt>
                <c:pt idx="83">
                  <c:v>4.3099999999999996</c:v>
                </c:pt>
                <c:pt idx="84">
                  <c:v>4.41</c:v>
                </c:pt>
                <c:pt idx="85">
                  <c:v>4.54</c:v>
                </c:pt>
                <c:pt idx="86">
                  <c:v>4.57</c:v>
                </c:pt>
                <c:pt idx="87">
                  <c:v>4.51</c:v>
                </c:pt>
                <c:pt idx="88">
                  <c:v>4.45</c:v>
                </c:pt>
                <c:pt idx="89">
                  <c:v>4.3099999999999996</c:v>
                </c:pt>
                <c:pt idx="90">
                  <c:v>4.26</c:v>
                </c:pt>
                <c:pt idx="91">
                  <c:v>4.08</c:v>
                </c:pt>
                <c:pt idx="92">
                  <c:v>3.98</c:v>
                </c:pt>
                <c:pt idx="93">
                  <c:v>4.03</c:v>
                </c:pt>
                <c:pt idx="94">
                  <c:v>4.05</c:v>
                </c:pt>
                <c:pt idx="95">
                  <c:v>3.95</c:v>
                </c:pt>
                <c:pt idx="96">
                  <c:v>3.89</c:v>
                </c:pt>
                <c:pt idx="97">
                  <c:v>3.69</c:v>
                </c:pt>
                <c:pt idx="98">
                  <c:v>3.59</c:v>
                </c:pt>
                <c:pt idx="99">
                  <c:v>3.64</c:v>
                </c:pt>
                <c:pt idx="100">
                  <c:v>3.54</c:v>
                </c:pt>
                <c:pt idx="101">
                  <c:v>3.67</c:v>
                </c:pt>
                <c:pt idx="102">
                  <c:v>3.69</c:v>
                </c:pt>
                <c:pt idx="103">
                  <c:v>3.8</c:v>
                </c:pt>
                <c:pt idx="104">
                  <c:v>3.78</c:v>
                </c:pt>
                <c:pt idx="105">
                  <c:v>3.68</c:v>
                </c:pt>
                <c:pt idx="106">
                  <c:v>3.57</c:v>
                </c:pt>
                <c:pt idx="107">
                  <c:v>3.4</c:v>
                </c:pt>
                <c:pt idx="108">
                  <c:v>3.36</c:v>
                </c:pt>
                <c:pt idx="109">
                  <c:v>3.3</c:v>
                </c:pt>
                <c:pt idx="110">
                  <c:v>3.21</c:v>
                </c:pt>
                <c:pt idx="111">
                  <c:v>3.06</c:v>
                </c:pt>
                <c:pt idx="112">
                  <c:v>3.01</c:v>
                </c:pt>
                <c:pt idx="113">
                  <c:v>2.68</c:v>
                </c:pt>
                <c:pt idx="114">
                  <c:v>2.33</c:v>
                </c:pt>
                <c:pt idx="115">
                  <c:v>2</c:v>
                </c:pt>
                <c:pt idx="116">
                  <c:v>1.67</c:v>
                </c:pt>
                <c:pt idx="117">
                  <c:v>1.24</c:v>
                </c:pt>
                <c:pt idx="118">
                  <c:v>0.9</c:v>
                </c:pt>
                <c:pt idx="119">
                  <c:v>0.68</c:v>
                </c:pt>
                <c:pt idx="120">
                  <c:v>0.47</c:v>
                </c:pt>
                <c:pt idx="121">
                  <c:v>0.28999999999999998</c:v>
                </c:pt>
                <c:pt idx="122">
                  <c:v>0.18</c:v>
                </c:pt>
                <c:pt idx="123">
                  <c:v>0.05</c:v>
                </c:pt>
                <c:pt idx="124">
                  <c:v>-0.06</c:v>
                </c:pt>
                <c:pt idx="125">
                  <c:v>-0.02</c:v>
                </c:pt>
                <c:pt idx="126">
                  <c:v>0.05</c:v>
                </c:pt>
                <c:pt idx="127">
                  <c:v>-0.01</c:v>
                </c:pt>
                <c:pt idx="128">
                  <c:v>0.16</c:v>
                </c:pt>
                <c:pt idx="129">
                  <c:v>0.28000000000000003</c:v>
                </c:pt>
                <c:pt idx="130">
                  <c:v>0.56000000000000005</c:v>
                </c:pt>
                <c:pt idx="131">
                  <c:v>0.79</c:v>
                </c:pt>
                <c:pt idx="132">
                  <c:v>0.97</c:v>
                </c:pt>
                <c:pt idx="133">
                  <c:v>1.1299999999999999</c:v>
                </c:pt>
                <c:pt idx="134">
                  <c:v>1.23</c:v>
                </c:pt>
                <c:pt idx="135">
                  <c:v>1.3</c:v>
                </c:pt>
                <c:pt idx="136">
                  <c:v>1.41</c:v>
                </c:pt>
                <c:pt idx="137">
                  <c:v>1.47</c:v>
                </c:pt>
                <c:pt idx="138">
                  <c:v>1.59</c:v>
                </c:pt>
                <c:pt idx="139">
                  <c:v>1.98</c:v>
                </c:pt>
                <c:pt idx="140">
                  <c:v>2.1</c:v>
                </c:pt>
                <c:pt idx="141">
                  <c:v>2.4</c:v>
                </c:pt>
                <c:pt idx="142">
                  <c:v>2.41</c:v>
                </c:pt>
                <c:pt idx="143">
                  <c:v>2.46</c:v>
                </c:pt>
                <c:pt idx="144">
                  <c:v>2.44</c:v>
                </c:pt>
                <c:pt idx="145">
                  <c:v>2.52</c:v>
                </c:pt>
                <c:pt idx="146">
                  <c:v>2.5499999999999998</c:v>
                </c:pt>
                <c:pt idx="147">
                  <c:v>2.69</c:v>
                </c:pt>
                <c:pt idx="148">
                  <c:v>2.73</c:v>
                </c:pt>
                <c:pt idx="149">
                  <c:v>2.73</c:v>
                </c:pt>
                <c:pt idx="150">
                  <c:v>2.78</c:v>
                </c:pt>
                <c:pt idx="151">
                  <c:v>2.64</c:v>
                </c:pt>
                <c:pt idx="152">
                  <c:v>2.64</c:v>
                </c:pt>
                <c:pt idx="153">
                  <c:v>2.73</c:v>
                </c:pt>
                <c:pt idx="154">
                  <c:v>2.7</c:v>
                </c:pt>
                <c:pt idx="155">
                  <c:v>2.67</c:v>
                </c:pt>
                <c:pt idx="156">
                  <c:v>2.71</c:v>
                </c:pt>
                <c:pt idx="157">
                  <c:v>2.74</c:v>
                </c:pt>
                <c:pt idx="158">
                  <c:v>2.81</c:v>
                </c:pt>
                <c:pt idx="159">
                  <c:v>2.75</c:v>
                </c:pt>
                <c:pt idx="160">
                  <c:v>2.84</c:v>
                </c:pt>
                <c:pt idx="161">
                  <c:v>2.91</c:v>
                </c:pt>
                <c:pt idx="162">
                  <c:v>2.84</c:v>
                </c:pt>
                <c:pt idx="163">
                  <c:v>3</c:v>
                </c:pt>
                <c:pt idx="164">
                  <c:v>2.94</c:v>
                </c:pt>
                <c:pt idx="165">
                  <c:v>2.74</c:v>
                </c:pt>
                <c:pt idx="166">
                  <c:v>2.76</c:v>
                </c:pt>
                <c:pt idx="167">
                  <c:v>2.86</c:v>
                </c:pt>
                <c:pt idx="168">
                  <c:v>2.9</c:v>
                </c:pt>
                <c:pt idx="169">
                  <c:v>2.85</c:v>
                </c:pt>
                <c:pt idx="170">
                  <c:v>2.91</c:v>
                </c:pt>
                <c:pt idx="171">
                  <c:v>3.07</c:v>
                </c:pt>
                <c:pt idx="172">
                  <c:v>3.06</c:v>
                </c:pt>
                <c:pt idx="173">
                  <c:v>3.13</c:v>
                </c:pt>
                <c:pt idx="174">
                  <c:v>3.28</c:v>
                </c:pt>
                <c:pt idx="175">
                  <c:v>3.16</c:v>
                </c:pt>
                <c:pt idx="176">
                  <c:v>3.28</c:v>
                </c:pt>
                <c:pt idx="177">
                  <c:v>3.33</c:v>
                </c:pt>
                <c:pt idx="178">
                  <c:v>3.47</c:v>
                </c:pt>
                <c:pt idx="179">
                  <c:v>3.38</c:v>
                </c:pt>
                <c:pt idx="180">
                  <c:v>3.42</c:v>
                </c:pt>
                <c:pt idx="181">
                  <c:v>3.56</c:v>
                </c:pt>
                <c:pt idx="182">
                  <c:v>3.55</c:v>
                </c:pt>
                <c:pt idx="183">
                  <c:v>3.48</c:v>
                </c:pt>
                <c:pt idx="184">
                  <c:v>3.47</c:v>
                </c:pt>
                <c:pt idx="185">
                  <c:v>3.5</c:v>
                </c:pt>
                <c:pt idx="186">
                  <c:v>3.53</c:v>
                </c:pt>
                <c:pt idx="187">
                  <c:v>3.61</c:v>
                </c:pt>
                <c:pt idx="188">
                  <c:v>3.68</c:v>
                </c:pt>
                <c:pt idx="189">
                  <c:v>3.74</c:v>
                </c:pt>
                <c:pt idx="190">
                  <c:v>3.64</c:v>
                </c:pt>
                <c:pt idx="191">
                  <c:v>3.69</c:v>
                </c:pt>
                <c:pt idx="192">
                  <c:v>3.73</c:v>
                </c:pt>
                <c:pt idx="193">
                  <c:v>3.7</c:v>
                </c:pt>
                <c:pt idx="194">
                  <c:v>3.68</c:v>
                </c:pt>
                <c:pt idx="195">
                  <c:v>3.74</c:v>
                </c:pt>
                <c:pt idx="196">
                  <c:v>3.8</c:v>
                </c:pt>
                <c:pt idx="197">
                  <c:v>3.79</c:v>
                </c:pt>
                <c:pt idx="198">
                  <c:v>3.76</c:v>
                </c:pt>
                <c:pt idx="199">
                  <c:v>3.73</c:v>
                </c:pt>
                <c:pt idx="200">
                  <c:v>3.69</c:v>
                </c:pt>
                <c:pt idx="201">
                  <c:v>3.8</c:v>
                </c:pt>
                <c:pt idx="202">
                  <c:v>3.89</c:v>
                </c:pt>
                <c:pt idx="203">
                  <c:v>3.97</c:v>
                </c:pt>
                <c:pt idx="204">
                  <c:v>3.93</c:v>
                </c:pt>
                <c:pt idx="205">
                  <c:v>3.91</c:v>
                </c:pt>
                <c:pt idx="206">
                  <c:v>3.89</c:v>
                </c:pt>
                <c:pt idx="207">
                  <c:v>3.84</c:v>
                </c:pt>
                <c:pt idx="208">
                  <c:v>3.84</c:v>
                </c:pt>
                <c:pt idx="209">
                  <c:v>3.84</c:v>
                </c:pt>
                <c:pt idx="210">
                  <c:v>3.8</c:v>
                </c:pt>
                <c:pt idx="211">
                  <c:v>3.89</c:v>
                </c:pt>
                <c:pt idx="212">
                  <c:v>3.78</c:v>
                </c:pt>
                <c:pt idx="213">
                  <c:v>3.7</c:v>
                </c:pt>
                <c:pt idx="214">
                  <c:v>3.68</c:v>
                </c:pt>
                <c:pt idx="215">
                  <c:v>3.7</c:v>
                </c:pt>
                <c:pt idx="216">
                  <c:v>3.75</c:v>
                </c:pt>
                <c:pt idx="217">
                  <c:v>3.65</c:v>
                </c:pt>
                <c:pt idx="218">
                  <c:v>3.61</c:v>
                </c:pt>
                <c:pt idx="219">
                  <c:v>3.69</c:v>
                </c:pt>
                <c:pt idx="220">
                  <c:v>3.6</c:v>
                </c:pt>
                <c:pt idx="221">
                  <c:v>3.55</c:v>
                </c:pt>
                <c:pt idx="222">
                  <c:v>3.62</c:v>
                </c:pt>
                <c:pt idx="223">
                  <c:v>3.63</c:v>
                </c:pt>
                <c:pt idx="224">
                  <c:v>3.61</c:v>
                </c:pt>
                <c:pt idx="225">
                  <c:v>3.57</c:v>
                </c:pt>
                <c:pt idx="226">
                  <c:v>3.63</c:v>
                </c:pt>
                <c:pt idx="227">
                  <c:v>3.49</c:v>
                </c:pt>
                <c:pt idx="228">
                  <c:v>3.43</c:v>
                </c:pt>
                <c:pt idx="229">
                  <c:v>3.51</c:v>
                </c:pt>
                <c:pt idx="230">
                  <c:v>3.68</c:v>
                </c:pt>
                <c:pt idx="231">
                  <c:v>3.76</c:v>
                </c:pt>
                <c:pt idx="232">
                  <c:v>3.73</c:v>
                </c:pt>
                <c:pt idx="233">
                  <c:v>3.87</c:v>
                </c:pt>
                <c:pt idx="234">
                  <c:v>3.84</c:v>
                </c:pt>
                <c:pt idx="235">
                  <c:v>3.74</c:v>
                </c:pt>
                <c:pt idx="236">
                  <c:v>3.82</c:v>
                </c:pt>
                <c:pt idx="237">
                  <c:v>3.74</c:v>
                </c:pt>
                <c:pt idx="238">
                  <c:v>3.66</c:v>
                </c:pt>
                <c:pt idx="239">
                  <c:v>3.69</c:v>
                </c:pt>
                <c:pt idx="240">
                  <c:v>3.75</c:v>
                </c:pt>
                <c:pt idx="241">
                  <c:v>3.76</c:v>
                </c:pt>
                <c:pt idx="242">
                  <c:v>3.67</c:v>
                </c:pt>
                <c:pt idx="243">
                  <c:v>3.48</c:v>
                </c:pt>
                <c:pt idx="244">
                  <c:v>3.48</c:v>
                </c:pt>
                <c:pt idx="245">
                  <c:v>3.21</c:v>
                </c:pt>
                <c:pt idx="246">
                  <c:v>3.12</c:v>
                </c:pt>
                <c:pt idx="247">
                  <c:v>2.95</c:v>
                </c:pt>
                <c:pt idx="248">
                  <c:v>2.72</c:v>
                </c:pt>
                <c:pt idx="249">
                  <c:v>2.67</c:v>
                </c:pt>
                <c:pt idx="250">
                  <c:v>2.4500000000000002</c:v>
                </c:pt>
                <c:pt idx="251">
                  <c:v>2.2799999999999998</c:v>
                </c:pt>
                <c:pt idx="252">
                  <c:v>2.0499999999999998</c:v>
                </c:pt>
                <c:pt idx="253">
                  <c:v>1.96</c:v>
                </c:pt>
                <c:pt idx="254">
                  <c:v>1.83</c:v>
                </c:pt>
                <c:pt idx="255">
                  <c:v>1.8</c:v>
                </c:pt>
                <c:pt idx="256">
                  <c:v>1.82</c:v>
                </c:pt>
                <c:pt idx="257">
                  <c:v>1.91</c:v>
                </c:pt>
                <c:pt idx="258">
                  <c:v>1.91</c:v>
                </c:pt>
                <c:pt idx="259">
                  <c:v>2.12</c:v>
                </c:pt>
                <c:pt idx="260">
                  <c:v>2.4300000000000002</c:v>
                </c:pt>
                <c:pt idx="261">
                  <c:v>2.7</c:v>
                </c:pt>
                <c:pt idx="262">
                  <c:v>3.05</c:v>
                </c:pt>
                <c:pt idx="263">
                  <c:v>3.34</c:v>
                </c:pt>
                <c:pt idx="264">
                  <c:v>3.77</c:v>
                </c:pt>
                <c:pt idx="265">
                  <c:v>4.17</c:v>
                </c:pt>
                <c:pt idx="266">
                  <c:v>4.4400000000000004</c:v>
                </c:pt>
                <c:pt idx="267">
                  <c:v>4.82</c:v>
                </c:pt>
                <c:pt idx="268">
                  <c:v>5.22</c:v>
                </c:pt>
                <c:pt idx="269">
                  <c:v>5.77</c:v>
                </c:pt>
                <c:pt idx="270">
                  <c:v>6.31</c:v>
                </c:pt>
                <c:pt idx="271">
                  <c:v>6.74</c:v>
                </c:pt>
                <c:pt idx="272">
                  <c:v>7.2</c:v>
                </c:pt>
                <c:pt idx="273">
                  <c:v>7.52</c:v>
                </c:pt>
                <c:pt idx="274">
                  <c:v>7.91</c:v>
                </c:pt>
                <c:pt idx="275">
                  <c:v>8.36</c:v>
                </c:pt>
                <c:pt idx="276">
                  <c:v>8.56</c:v>
                </c:pt>
                <c:pt idx="277">
                  <c:v>8.76</c:v>
                </c:pt>
                <c:pt idx="278">
                  <c:v>8.81</c:v>
                </c:pt>
                <c:pt idx="279">
                  <c:v>8.8000000000000007</c:v>
                </c:pt>
                <c:pt idx="280">
                  <c:v>8.66</c:v>
                </c:pt>
                <c:pt idx="281">
                  <c:v>8.33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03-4D0F-9EFB-E5F75BC6E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12"/>
        <c:noMultiLvlLbl val="0"/>
      </c:catAx>
      <c:valAx>
        <c:axId val="56116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797200717175"/>
          <c:y val="9.4829617314675041E-2"/>
          <c:w val="0.83350061141360476"/>
          <c:h val="0.6581331140642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337.8</c:v>
                </c:pt>
                <c:pt idx="1">
                  <c:v>329.4</c:v>
                </c:pt>
                <c:pt idx="2">
                  <c:v>346.3</c:v>
                </c:pt>
                <c:pt idx="3">
                  <c:v>348.7</c:v>
                </c:pt>
                <c:pt idx="4">
                  <c:v>345.3</c:v>
                </c:pt>
                <c:pt idx="5">
                  <c:v>352.5</c:v>
                </c:pt>
                <c:pt idx="6">
                  <c:v>335.5</c:v>
                </c:pt>
                <c:pt idx="7">
                  <c:v>309</c:v>
                </c:pt>
                <c:pt idx="8">
                  <c:v>283.5</c:v>
                </c:pt>
                <c:pt idx="9">
                  <c:v>108.9</c:v>
                </c:pt>
                <c:pt idx="10">
                  <c:v>115.7</c:v>
                </c:pt>
                <c:pt idx="11">
                  <c:v>178.2</c:v>
                </c:pt>
                <c:pt idx="12">
                  <c:v>245.3</c:v>
                </c:pt>
                <c:pt idx="13">
                  <c:v>307.3</c:v>
                </c:pt>
                <c:pt idx="14">
                  <c:v>355.4</c:v>
                </c:pt>
                <c:pt idx="15">
                  <c:v>397.3</c:v>
                </c:pt>
                <c:pt idx="16">
                  <c:v>392.3</c:v>
                </c:pt>
                <c:pt idx="17">
                  <c:v>354.1</c:v>
                </c:pt>
                <c:pt idx="18">
                  <c:v>374.1</c:v>
                </c:pt>
                <c:pt idx="19">
                  <c:v>402.3</c:v>
                </c:pt>
                <c:pt idx="20">
                  <c:v>389.1</c:v>
                </c:pt>
                <c:pt idx="21">
                  <c:v>473.8</c:v>
                </c:pt>
                <c:pt idx="22">
                  <c:v>550</c:v>
                </c:pt>
                <c:pt idx="23">
                  <c:v>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4-46E7-AF7C-BD85355749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337800</c:v>
                </c:pt>
                <c:pt idx="1">
                  <c:v>329400</c:v>
                </c:pt>
                <c:pt idx="2">
                  <c:v>346300</c:v>
                </c:pt>
                <c:pt idx="3">
                  <c:v>348700</c:v>
                </c:pt>
                <c:pt idx="4">
                  <c:v>345300</c:v>
                </c:pt>
                <c:pt idx="5">
                  <c:v>352500</c:v>
                </c:pt>
                <c:pt idx="6">
                  <c:v>335500</c:v>
                </c:pt>
                <c:pt idx="7">
                  <c:v>309000</c:v>
                </c:pt>
                <c:pt idx="8">
                  <c:v>283500</c:v>
                </c:pt>
                <c:pt idx="9">
                  <c:v>108900</c:v>
                </c:pt>
                <c:pt idx="10">
                  <c:v>115700</c:v>
                </c:pt>
                <c:pt idx="11">
                  <c:v>178200</c:v>
                </c:pt>
                <c:pt idx="12">
                  <c:v>245300</c:v>
                </c:pt>
                <c:pt idx="13">
                  <c:v>307300</c:v>
                </c:pt>
                <c:pt idx="14">
                  <c:v>355400</c:v>
                </c:pt>
                <c:pt idx="15">
                  <c:v>397300</c:v>
                </c:pt>
                <c:pt idx="16">
                  <c:v>392300</c:v>
                </c:pt>
                <c:pt idx="17">
                  <c:v>354100</c:v>
                </c:pt>
                <c:pt idx="18">
                  <c:v>374100</c:v>
                </c:pt>
                <c:pt idx="19">
                  <c:v>402300</c:v>
                </c:pt>
                <c:pt idx="20">
                  <c:v>389100</c:v>
                </c:pt>
                <c:pt idx="21">
                  <c:v>473800</c:v>
                </c:pt>
                <c:pt idx="22">
                  <c:v>550000</c:v>
                </c:pt>
                <c:pt idx="23">
                  <c:v>555000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44-46E7-AF7C-BD8535574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289359"/>
        <c:axId val="305691711"/>
      </c:barChart>
      <c:catAx>
        <c:axId val="3052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91711"/>
        <c:crosses val="autoZero"/>
        <c:auto val="1"/>
        <c:lblAlgn val="ctr"/>
        <c:lblOffset val="100"/>
        <c:noMultiLvlLbl val="0"/>
      </c:catAx>
      <c:valAx>
        <c:axId val="30569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5-408C-A93A-53A4E95D2533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D5-408C-A93A-53A4E95D2533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D5-408C-A93A-53A4E95D2533}"/>
              </c:ext>
            </c:extLst>
          </c:dPt>
          <c:cat>
            <c:strRef>
              <c:f>Sheet1!$A$2:$A$6</c:f>
              <c:strCache>
                <c:ptCount val="5"/>
                <c:pt idx="0">
                  <c:v>2022 Q1</c:v>
                </c:pt>
                <c:pt idx="1">
                  <c:v>2022 Q2</c:v>
                </c:pt>
                <c:pt idx="2">
                  <c:v>2022 Q3</c:v>
                </c:pt>
                <c:pt idx="3">
                  <c:v>2022 Q4</c:v>
                </c:pt>
                <c:pt idx="4">
                  <c:v>2023 Q1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0.109732151031494</c:v>
                </c:pt>
                <c:pt idx="1">
                  <c:v>9.0862728655338301E-2</c:v>
                </c:pt>
                <c:pt idx="2">
                  <c:v>5.5651135742664302E-2</c:v>
                </c:pt>
                <c:pt idx="3">
                  <c:v>3.7388656288385398E-2</c:v>
                </c:pt>
                <c:pt idx="4">
                  <c:v>2.5917084887623801E-2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D5-408C-A93A-53A4E95D2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232"/>
        <c:axId val="1256508928"/>
      </c:bar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130297196586"/>
          <c:y val="9.4829584288891045E-2"/>
          <c:w val="0.83350061141360476"/>
          <c:h val="0.65813311406423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B15-A20C-20A7E27262F1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B15-A20C-20A7E27262F1}"/>
              </c:ext>
            </c:extLst>
          </c:dPt>
          <c:cat>
            <c:strRef>
              <c:f>Sheet1!$A$2:$A$79</c:f>
              <c:strCache>
                <c:ptCount val="78"/>
                <c:pt idx="0">
                  <c:v>2017 - Jan</c:v>
                </c:pt>
                <c:pt idx="1">
                  <c:v>2017 - Feb</c:v>
                </c:pt>
                <c:pt idx="2">
                  <c:v>2017 - Mar</c:v>
                </c:pt>
                <c:pt idx="3">
                  <c:v>2017 - Apr</c:v>
                </c:pt>
                <c:pt idx="4">
                  <c:v>2017 - May</c:v>
                </c:pt>
                <c:pt idx="5">
                  <c:v>2017 - Jun</c:v>
                </c:pt>
                <c:pt idx="6">
                  <c:v>2017 - Jul</c:v>
                </c:pt>
                <c:pt idx="7">
                  <c:v>2017 - Aug</c:v>
                </c:pt>
                <c:pt idx="8">
                  <c:v>2017 - Sep</c:v>
                </c:pt>
                <c:pt idx="9">
                  <c:v>2017 - Oct</c:v>
                </c:pt>
                <c:pt idx="10">
                  <c:v>2017 - Nov</c:v>
                </c:pt>
                <c:pt idx="11">
                  <c:v>2017 - Dec</c:v>
                </c:pt>
                <c:pt idx="12">
                  <c:v>2018 - Jan</c:v>
                </c:pt>
                <c:pt idx="13">
                  <c:v>2018 - Feb</c:v>
                </c:pt>
                <c:pt idx="14">
                  <c:v>2018 - Mar</c:v>
                </c:pt>
                <c:pt idx="15">
                  <c:v>2018 - Apr</c:v>
                </c:pt>
                <c:pt idx="16">
                  <c:v>2018 - May</c:v>
                </c:pt>
                <c:pt idx="17">
                  <c:v>2018 - Jun</c:v>
                </c:pt>
                <c:pt idx="18">
                  <c:v>2018 - Jul</c:v>
                </c:pt>
                <c:pt idx="19">
                  <c:v>2018 - Aug</c:v>
                </c:pt>
                <c:pt idx="20">
                  <c:v>2018 - Sep</c:v>
                </c:pt>
                <c:pt idx="21">
                  <c:v>2018 - Oct</c:v>
                </c:pt>
                <c:pt idx="22">
                  <c:v>2018 - Nov</c:v>
                </c:pt>
                <c:pt idx="23">
                  <c:v>2018 - Dec</c:v>
                </c:pt>
                <c:pt idx="24">
                  <c:v>2019 - Jan</c:v>
                </c:pt>
                <c:pt idx="25">
                  <c:v>2019 - Feb</c:v>
                </c:pt>
                <c:pt idx="26">
                  <c:v>2019 - Mar</c:v>
                </c:pt>
                <c:pt idx="27">
                  <c:v>2019 - Apr</c:v>
                </c:pt>
                <c:pt idx="28">
                  <c:v>2019 - May</c:v>
                </c:pt>
                <c:pt idx="29">
                  <c:v>2019 - Jun</c:v>
                </c:pt>
                <c:pt idx="30">
                  <c:v>2019 - Jul</c:v>
                </c:pt>
                <c:pt idx="31">
                  <c:v>2019 - Aug</c:v>
                </c:pt>
                <c:pt idx="32">
                  <c:v>2019 - Sep</c:v>
                </c:pt>
                <c:pt idx="33">
                  <c:v>2019 - Oct</c:v>
                </c:pt>
                <c:pt idx="34">
                  <c:v>2019 - Nov</c:v>
                </c:pt>
                <c:pt idx="35">
                  <c:v>2019 - Dec</c:v>
                </c:pt>
                <c:pt idx="36">
                  <c:v>2020 - Jan</c:v>
                </c:pt>
                <c:pt idx="37">
                  <c:v>2020 - Feb</c:v>
                </c:pt>
                <c:pt idx="38">
                  <c:v>2020 - Mar</c:v>
                </c:pt>
                <c:pt idx="39">
                  <c:v>2020 - Apr</c:v>
                </c:pt>
                <c:pt idx="40">
                  <c:v>2020 - May</c:v>
                </c:pt>
                <c:pt idx="41">
                  <c:v>2020 - Jun</c:v>
                </c:pt>
                <c:pt idx="42">
                  <c:v>2020 - Jul</c:v>
                </c:pt>
                <c:pt idx="43">
                  <c:v>2020 - Aug</c:v>
                </c:pt>
                <c:pt idx="44">
                  <c:v>2020 - Sep</c:v>
                </c:pt>
                <c:pt idx="45">
                  <c:v>2020 - Oct</c:v>
                </c:pt>
                <c:pt idx="46">
                  <c:v>2020 - Nov</c:v>
                </c:pt>
                <c:pt idx="47">
                  <c:v>2020 - Dec</c:v>
                </c:pt>
                <c:pt idx="48">
                  <c:v>2021 - Jan</c:v>
                </c:pt>
                <c:pt idx="49">
                  <c:v>2021 - Feb</c:v>
                </c:pt>
                <c:pt idx="50">
                  <c:v>2021 - Mar</c:v>
                </c:pt>
                <c:pt idx="51">
                  <c:v>2021 - Apr</c:v>
                </c:pt>
                <c:pt idx="52">
                  <c:v>2021 - May</c:v>
                </c:pt>
                <c:pt idx="53">
                  <c:v>2021 - Jun</c:v>
                </c:pt>
                <c:pt idx="54">
                  <c:v>2021 - Jul</c:v>
                </c:pt>
                <c:pt idx="55">
                  <c:v>2021 - Aug</c:v>
                </c:pt>
                <c:pt idx="56">
                  <c:v>2021 - Sep</c:v>
                </c:pt>
                <c:pt idx="57">
                  <c:v>2021 - Oct</c:v>
                </c:pt>
                <c:pt idx="58">
                  <c:v>2021 - Nov</c:v>
                </c:pt>
                <c:pt idx="59">
                  <c:v>2021 - Dec</c:v>
                </c:pt>
                <c:pt idx="60">
                  <c:v>2022 - Jan</c:v>
                </c:pt>
                <c:pt idx="61">
                  <c:v>2022 - Feb</c:v>
                </c:pt>
                <c:pt idx="62">
                  <c:v>2022 - Mar</c:v>
                </c:pt>
                <c:pt idx="63">
                  <c:v>2022 - Apr</c:v>
                </c:pt>
                <c:pt idx="64">
                  <c:v>2022 - May</c:v>
                </c:pt>
                <c:pt idx="65">
                  <c:v>2022 - Jun</c:v>
                </c:pt>
                <c:pt idx="66">
                  <c:v>2022 - Jul</c:v>
                </c:pt>
                <c:pt idx="67">
                  <c:v>2022 - Aug</c:v>
                </c:pt>
                <c:pt idx="68">
                  <c:v>2022 - Sep</c:v>
                </c:pt>
                <c:pt idx="69">
                  <c:v>2022 - Oct</c:v>
                </c:pt>
                <c:pt idx="70">
                  <c:v>2022 - Nov</c:v>
                </c:pt>
                <c:pt idx="71">
                  <c:v>2022 - Dec</c:v>
                </c:pt>
                <c:pt idx="72">
                  <c:v>2023 - Jan</c:v>
                </c:pt>
                <c:pt idx="73">
                  <c:v>2023 - Feb</c:v>
                </c:pt>
                <c:pt idx="74">
                  <c:v>2023 - Mar</c:v>
                </c:pt>
                <c:pt idx="75">
                  <c:v>2023 - Apr</c:v>
                </c:pt>
                <c:pt idx="76">
                  <c:v>2023 - May</c:v>
                </c:pt>
                <c:pt idx="77">
                  <c:v>2023 - Jun</c:v>
                </c:pt>
              </c:strCache>
            </c:strRef>
          </c:cat>
          <c:val>
            <c:numRef>
              <c:f>Sheet1!$B$2:$B$79</c:f>
              <c:numCache>
                <c:formatCode>General</c:formatCode>
                <c:ptCount val="78"/>
                <c:pt idx="0">
                  <c:v>5670000</c:v>
                </c:pt>
                <c:pt idx="1">
                  <c:v>5450000</c:v>
                </c:pt>
                <c:pt idx="2">
                  <c:v>5610000</c:v>
                </c:pt>
                <c:pt idx="3">
                  <c:v>5560000</c:v>
                </c:pt>
                <c:pt idx="4">
                  <c:v>5590000</c:v>
                </c:pt>
                <c:pt idx="5">
                  <c:v>5490000</c:v>
                </c:pt>
                <c:pt idx="6">
                  <c:v>5460000</c:v>
                </c:pt>
                <c:pt idx="7">
                  <c:v>5390000</c:v>
                </c:pt>
                <c:pt idx="8">
                  <c:v>5450000</c:v>
                </c:pt>
                <c:pt idx="9">
                  <c:v>5460000</c:v>
                </c:pt>
                <c:pt idx="10">
                  <c:v>5620000</c:v>
                </c:pt>
                <c:pt idx="11">
                  <c:v>5570000</c:v>
                </c:pt>
                <c:pt idx="12">
                  <c:v>5410000</c:v>
                </c:pt>
                <c:pt idx="13">
                  <c:v>5480000</c:v>
                </c:pt>
                <c:pt idx="14">
                  <c:v>5530000</c:v>
                </c:pt>
                <c:pt idx="15">
                  <c:v>5470000</c:v>
                </c:pt>
                <c:pt idx="16">
                  <c:v>5430000</c:v>
                </c:pt>
                <c:pt idx="17">
                  <c:v>5450000</c:v>
                </c:pt>
                <c:pt idx="18">
                  <c:v>5380000</c:v>
                </c:pt>
                <c:pt idx="19">
                  <c:v>5310000</c:v>
                </c:pt>
                <c:pt idx="20">
                  <c:v>5200000</c:v>
                </c:pt>
                <c:pt idx="21">
                  <c:v>5160000</c:v>
                </c:pt>
                <c:pt idx="22">
                  <c:v>5180000</c:v>
                </c:pt>
                <c:pt idx="23">
                  <c:v>5010000</c:v>
                </c:pt>
                <c:pt idx="24">
                  <c:v>4970000</c:v>
                </c:pt>
                <c:pt idx="25">
                  <c:v>5310000</c:v>
                </c:pt>
                <c:pt idx="26">
                  <c:v>5250000</c:v>
                </c:pt>
                <c:pt idx="27">
                  <c:v>5310000</c:v>
                </c:pt>
                <c:pt idx="28">
                  <c:v>5460000</c:v>
                </c:pt>
                <c:pt idx="29">
                  <c:v>5390000</c:v>
                </c:pt>
                <c:pt idx="30">
                  <c:v>5430000</c:v>
                </c:pt>
                <c:pt idx="31">
                  <c:v>5470000</c:v>
                </c:pt>
                <c:pt idx="32">
                  <c:v>5310000</c:v>
                </c:pt>
                <c:pt idx="33">
                  <c:v>5290000</c:v>
                </c:pt>
                <c:pt idx="34">
                  <c:v>5260000</c:v>
                </c:pt>
                <c:pt idx="35">
                  <c:v>5450000</c:v>
                </c:pt>
                <c:pt idx="36">
                  <c:v>5350000</c:v>
                </c:pt>
                <c:pt idx="37">
                  <c:v>5630000</c:v>
                </c:pt>
                <c:pt idx="38">
                  <c:v>5340000</c:v>
                </c:pt>
                <c:pt idx="39">
                  <c:v>4460000</c:v>
                </c:pt>
                <c:pt idx="40">
                  <c:v>4090000</c:v>
                </c:pt>
                <c:pt idx="41">
                  <c:v>4870000</c:v>
                </c:pt>
                <c:pt idx="42">
                  <c:v>5960000</c:v>
                </c:pt>
                <c:pt idx="43">
                  <c:v>6040000</c:v>
                </c:pt>
                <c:pt idx="44">
                  <c:v>6350000</c:v>
                </c:pt>
                <c:pt idx="45">
                  <c:v>6560000</c:v>
                </c:pt>
                <c:pt idx="46">
                  <c:v>6470000</c:v>
                </c:pt>
                <c:pt idx="47">
                  <c:v>6510000</c:v>
                </c:pt>
                <c:pt idx="48">
                  <c:v>6560000</c:v>
                </c:pt>
                <c:pt idx="49">
                  <c:v>6170000</c:v>
                </c:pt>
                <c:pt idx="50">
                  <c:v>6020000</c:v>
                </c:pt>
                <c:pt idx="51">
                  <c:v>5960000</c:v>
                </c:pt>
                <c:pt idx="52">
                  <c:v>5930000</c:v>
                </c:pt>
                <c:pt idx="53">
                  <c:v>6020000</c:v>
                </c:pt>
                <c:pt idx="54">
                  <c:v>6090000</c:v>
                </c:pt>
                <c:pt idx="55">
                  <c:v>5980000</c:v>
                </c:pt>
                <c:pt idx="56">
                  <c:v>6160000</c:v>
                </c:pt>
                <c:pt idx="57">
                  <c:v>6180000</c:v>
                </c:pt>
                <c:pt idx="58">
                  <c:v>6360000</c:v>
                </c:pt>
                <c:pt idx="59">
                  <c:v>6110000</c:v>
                </c:pt>
                <c:pt idx="60" formatCode="0.0">
                  <c:v>6340000</c:v>
                </c:pt>
                <c:pt idx="61" formatCode="0.0">
                  <c:v>5920000</c:v>
                </c:pt>
                <c:pt idx="62" formatCode="0.0">
                  <c:v>5690000</c:v>
                </c:pt>
                <c:pt idx="63" formatCode="0.0">
                  <c:v>5570000</c:v>
                </c:pt>
                <c:pt idx="64" formatCode="0.0">
                  <c:v>5400000</c:v>
                </c:pt>
                <c:pt idx="65" formatCode="0.0">
                  <c:v>5130000</c:v>
                </c:pt>
                <c:pt idx="66" formatCode="0.0">
                  <c:v>4880000</c:v>
                </c:pt>
                <c:pt idx="67" formatCode="0.0">
                  <c:v>4770000</c:v>
                </c:pt>
                <c:pt idx="68" formatCode="0.0">
                  <c:v>4680000</c:v>
                </c:pt>
                <c:pt idx="69" formatCode="0.0">
                  <c:v>4440000</c:v>
                </c:pt>
                <c:pt idx="70" formatCode="0.0">
                  <c:v>4120000</c:v>
                </c:pt>
                <c:pt idx="71" formatCode="0.0">
                  <c:v>4030000</c:v>
                </c:pt>
                <c:pt idx="72" formatCode="0.0">
                  <c:v>4000000</c:v>
                </c:pt>
                <c:pt idx="73">
                  <c:v>4550000</c:v>
                </c:pt>
                <c:pt idx="74">
                  <c:v>4430000</c:v>
                </c:pt>
                <c:pt idx="75">
                  <c:v>4290000</c:v>
                </c:pt>
                <c:pt idx="76">
                  <c:v>4300000</c:v>
                </c:pt>
                <c:pt idx="77">
                  <c:v>4160000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AB-4B15-A20C-20A7E2726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89359"/>
        <c:axId val="305691711"/>
      </c:lineChart>
      <c:catAx>
        <c:axId val="3052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91711"/>
        <c:crosses val="autoZero"/>
        <c:auto val="1"/>
        <c:lblAlgn val="ctr"/>
        <c:lblOffset val="100"/>
        <c:tickLblSkip val="6"/>
        <c:noMultiLvlLbl val="0"/>
      </c:catAx>
      <c:valAx>
        <c:axId val="305691711"/>
        <c:scaling>
          <c:orientation val="minMax"/>
          <c:min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0.15065</cdr:x>
      <cdr:y>0.07177</cdr:y>
    </cdr:from>
    <cdr:to>
      <cdr:x>0.31348</cdr:x>
      <cdr:y>0.17595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F10D2B-50DC-4E34-8CE2-FA35E3492B8A}"/>
            </a:ext>
          </a:extLst>
        </cdr:cNvPr>
        <cdr:cNvSpPr txBox="1"/>
      </cdr:nvSpPr>
      <cdr:spPr>
        <a:xfrm xmlns:a="http://schemas.openxmlformats.org/drawingml/2006/main">
          <a:off x="1391048" y="301658"/>
          <a:ext cx="1503489" cy="437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/>
            <a:t>$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0.07157</cdr:x>
      <cdr:y>0.05958</cdr:y>
    </cdr:from>
    <cdr:to>
      <cdr:x>0.49014</cdr:x>
      <cdr:y>0.1768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C634DF-6764-4925-863E-28E689F22D4C}"/>
            </a:ext>
          </a:extLst>
        </cdr:cNvPr>
        <cdr:cNvSpPr txBox="1"/>
      </cdr:nvSpPr>
      <cdr:spPr>
        <a:xfrm xmlns:a="http://schemas.openxmlformats.org/drawingml/2006/main">
          <a:off x="654872" y="220150"/>
          <a:ext cx="3829970" cy="433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/>
            <a:t> % change from a year ago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0.07157</cdr:x>
      <cdr:y>0.05958</cdr:y>
    </cdr:from>
    <cdr:to>
      <cdr:x>0.49014</cdr:x>
      <cdr:y>0.1768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C634DF-6764-4925-863E-28E689F22D4C}"/>
            </a:ext>
          </a:extLst>
        </cdr:cNvPr>
        <cdr:cNvSpPr txBox="1"/>
      </cdr:nvSpPr>
      <cdr:spPr>
        <a:xfrm xmlns:a="http://schemas.openxmlformats.org/drawingml/2006/main">
          <a:off x="654872" y="220150"/>
          <a:ext cx="3829970" cy="433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/>
            <a:t> % change from a year ago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0.1203</cdr:x>
      <cdr:y>0.08385</cdr:y>
    </cdr:from>
    <cdr:to>
      <cdr:x>0.28313</cdr:x>
      <cdr:y>0.18803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F10D2B-50DC-4E34-8CE2-FA35E3492B8A}"/>
            </a:ext>
          </a:extLst>
        </cdr:cNvPr>
        <cdr:cNvSpPr txBox="1"/>
      </cdr:nvSpPr>
      <cdr:spPr>
        <a:xfrm xmlns:a="http://schemas.openxmlformats.org/drawingml/2006/main">
          <a:off x="1156005" y="335280"/>
          <a:ext cx="1564640" cy="416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0.5512</cdr:x>
      <cdr:y>0.09688</cdr:y>
    </cdr:from>
    <cdr:to>
      <cdr:x>0.5512</cdr:x>
      <cdr:y>0.77102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B171B374-69D5-4C4A-84E8-972A7569D9C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5337022" y="392480"/>
          <a:ext cx="0" cy="2731167"/>
        </a:xfrm>
        <a:prstGeom xmlns:a="http://schemas.openxmlformats.org/drawingml/2006/main" prst="line">
          <a:avLst/>
        </a:prstGeom>
        <a:ln xmlns:a="http://schemas.openxmlformats.org/drawingml/2006/main" w="635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0.09449</cdr:x>
      <cdr:y>0.06903</cdr:y>
    </cdr:from>
    <cdr:to>
      <cdr:x>0.26861</cdr:x>
      <cdr:y>0.19009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A3A5E1-DFA7-4F11-8AAD-767C3523EF28}"/>
            </a:ext>
          </a:extLst>
        </cdr:cNvPr>
        <cdr:cNvSpPr txBox="1"/>
      </cdr:nvSpPr>
      <cdr:spPr>
        <a:xfrm xmlns:a="http://schemas.openxmlformats.org/drawingml/2006/main">
          <a:off x="935599" y="254930"/>
          <a:ext cx="1724001" cy="447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5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0.1191</cdr:x>
      <cdr:y>0</cdr:y>
    </cdr:from>
    <cdr:to>
      <cdr:x>0.27188</cdr:x>
      <cdr:y>0.07666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D207BE-FF40-46FD-A666-92A2FCC93315}"/>
            </a:ext>
          </a:extLst>
        </cdr:cNvPr>
        <cdr:cNvSpPr txBox="1"/>
      </cdr:nvSpPr>
      <cdr:spPr>
        <a:xfrm xmlns:a="http://schemas.openxmlformats.org/drawingml/2006/main">
          <a:off x="1131015" y="0"/>
          <a:ext cx="1450894" cy="32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dirty="0"/>
            <a:t>In thousands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0.1191</cdr:x>
      <cdr:y>0</cdr:y>
    </cdr:from>
    <cdr:to>
      <cdr:x>0.27188</cdr:x>
      <cdr:y>0.07666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D207BE-FF40-46FD-A666-92A2FCC93315}"/>
            </a:ext>
          </a:extLst>
        </cdr:cNvPr>
        <cdr:cNvSpPr txBox="1"/>
      </cdr:nvSpPr>
      <cdr:spPr>
        <a:xfrm xmlns:a="http://schemas.openxmlformats.org/drawingml/2006/main">
          <a:off x="1131015" y="0"/>
          <a:ext cx="1450894" cy="32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dirty="0"/>
            <a:t>In thousands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0.1191</cdr:x>
      <cdr:y>0</cdr:y>
    </cdr:from>
    <cdr:to>
      <cdr:x>0.27188</cdr:x>
      <cdr:y>0.07666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D207BE-FF40-46FD-A666-92A2FCC93315}"/>
            </a:ext>
          </a:extLst>
        </cdr:cNvPr>
        <cdr:cNvSpPr txBox="1"/>
      </cdr:nvSpPr>
      <cdr:spPr>
        <a:xfrm xmlns:a="http://schemas.openxmlformats.org/drawingml/2006/main">
          <a:off x="1131015" y="0"/>
          <a:ext cx="1450894" cy="32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dirty="0"/>
            <a:t>In thousands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6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9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C3BDC-5242-114E-8B1C-0F94F8FAFD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0E475-BFF4-5392-C84D-8C337115C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7" cy="68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F3CA0-646F-0E4A-817F-E4C0237FA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A391E-F256-0642-A22A-330B22CC675F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B56A9-03C2-80FC-814D-B94586AC4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9530" cy="6859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D5AEFC-B5EF-2544-B98C-A91F396FE9D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52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B3D36-F737-23F7-5AC1-409A5918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9530" cy="6859387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15803" y="592076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E02A37-0A56-8C4D-8CC7-3793DDF223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292565" y="592076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BC6F4-994F-184A-816F-5573E235FA5D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329F4-74C9-FE41-750F-2A8EF2148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46BC5-7579-9847-9302-462709BF870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A984D1-DA3F-44A6-EF70-762B0FF9C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1"/>
            <a:ext cx="12187063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46BC5-7579-9847-9302-462709BF870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81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623944-C2C8-C774-9091-9EAEA2135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9532" cy="6859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FA67F-0A0D-8D44-B516-DD35E0256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72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AA9DE-F6E1-0C44-BB33-44414E2D1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0"/>
            <a:ext cx="1218706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2064-AFC6-CE3A-3703-B85C5CA56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39548-E926-AC90-A99F-494DF9D74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88129-0ABC-CDB9-EA95-427AE9B4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6726-E507-4297-8053-99D19596E95E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A7A70-32EE-738A-C5E2-57505EDD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206D-F6F8-B713-CBB3-366B792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99FB-2F07-4474-AAA3-D0B0CAEA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C10DE-4DAE-3C47-9E5E-F0F0430C8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7EA5A-D0BF-3445-BA11-F5EFE68B7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0CB64-0B50-2D42-8F34-854C948A568D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97BE80-8D38-B440-B447-602888056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E615F-CAFF-7549-8345-1BADE25E6EE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89E06-C32B-4A47-B749-B170F967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697D6-8519-AA4B-A8A6-6BB064AAE3C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EF8D2-37E1-F044-AF2E-5D4A3CD296C8}"/>
              </a:ext>
            </a:extLst>
          </p:cNvPr>
          <p:cNvSpPr/>
          <p:nvPr userDrawn="1"/>
        </p:nvSpPr>
        <p:spPr>
          <a:xfrm>
            <a:off x="0" y="1680518"/>
            <a:ext cx="12192000" cy="123567"/>
          </a:xfrm>
          <a:prstGeom prst="rect">
            <a:avLst/>
          </a:prstGeom>
          <a:solidFill>
            <a:srgbClr val="BED7E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CB0A7C-2169-4A43-8583-14CA76AC2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0"/>
            <a:ext cx="12187063" cy="6857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A43ED-66F6-C248-8735-575DAC86C981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4447E-7D7C-9C4F-88DF-0D9D7E8AA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F1D545-8912-214F-A29F-E389FE038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019" y="3493295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6C679CD-6C77-8842-A3D6-D1C5B03B40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018" y="128590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0D417-8D1A-D045-8B23-90F31C78C74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BED7E9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BED7E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C9579-5650-2C9D-B8CB-FC5FB54E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8706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E9A32-E0A7-8248-95CE-EEBBA8B8595A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AB19A6-9F88-9842-A48B-F01A54D33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0730" y="531813"/>
            <a:ext cx="8810540" cy="465802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D53D9-FEC6-0878-F713-FCF403B6D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6" y="0"/>
            <a:ext cx="12189532" cy="6859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8AB1E-5E0F-0443-BC20-AE3F93869E4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rgbClr val="006CB7"/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rgbClr val="006C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62" r:id="rId3"/>
    <p:sldLayoutId id="2147483672" r:id="rId4"/>
    <p:sldLayoutId id="2147483674" r:id="rId5"/>
    <p:sldLayoutId id="2147483663" r:id="rId6"/>
    <p:sldLayoutId id="2147483664" r:id="rId7"/>
    <p:sldLayoutId id="2147483666" r:id="rId8"/>
    <p:sldLayoutId id="2147483671" r:id="rId9"/>
    <p:sldLayoutId id="2147483667" r:id="rId10"/>
    <p:sldLayoutId id="2147483675" r:id="rId11"/>
    <p:sldLayoutId id="2147483670" r:id="rId12"/>
    <p:sldLayoutId id="2147483668" r:id="rId13"/>
    <p:sldLayoutId id="2147483677" r:id="rId14"/>
    <p:sldLayoutId id="2147483669" r:id="rId15"/>
    <p:sldLayoutId id="2147483676" r:id="rId16"/>
    <p:sldLayoutId id="2147483665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2042453" y="1252902"/>
            <a:ext cx="9077738" cy="12854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rgbClr val="0070C0"/>
                </a:solidFill>
                <a:latin typeface="Montserrat" panose="02000505000000020004" pitchFamily="2" charset="77"/>
              </a:rPr>
              <a:t>Real Estate Market Outlook</a:t>
            </a:r>
          </a:p>
          <a:p>
            <a:endParaRPr lang="en-US" sz="4800" b="1" dirty="0">
              <a:solidFill>
                <a:srgbClr val="0070C0"/>
              </a:solidFill>
              <a:latin typeface="Montserrat" panose="02000505000000020004" pitchFamily="2" charset="77"/>
            </a:endParaRPr>
          </a:p>
          <a:p>
            <a:endParaRPr lang="en-US" sz="4800" b="1" dirty="0">
              <a:solidFill>
                <a:srgbClr val="41134A"/>
              </a:solidFill>
              <a:latin typeface="Montserrat" panose="0200050500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8D580-BA83-4CC7-9C44-DB3ACF291F5F}"/>
              </a:ext>
            </a:extLst>
          </p:cNvPr>
          <p:cNvSpPr txBox="1"/>
          <p:nvPr/>
        </p:nvSpPr>
        <p:spPr>
          <a:xfrm>
            <a:off x="2042453" y="2452197"/>
            <a:ext cx="8747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  <a:latin typeface="Montserrat" panose="02000505000000020004" pitchFamily="2" charset="77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Montserrat" panose="02000505000000020004" pitchFamily="2" charset="77"/>
              </a:rPr>
              <a:t>Lawrence Yun, Ph.D.</a:t>
            </a:r>
          </a:p>
          <a:p>
            <a:r>
              <a:rPr lang="en-US" sz="2800" b="1" dirty="0">
                <a:solidFill>
                  <a:srgbClr val="0070C0"/>
                </a:solidFill>
                <a:latin typeface="Montserrat" panose="02000505000000020004" pitchFamily="2" charset="77"/>
              </a:rPr>
              <a:t>Chief Economist</a:t>
            </a:r>
          </a:p>
          <a:p>
            <a:r>
              <a:rPr lang="en-US" sz="2800" b="1" dirty="0">
                <a:solidFill>
                  <a:srgbClr val="0070C0"/>
                </a:solidFill>
                <a:latin typeface="Montserrat" panose="02000505000000020004" pitchFamily="2" charset="77"/>
              </a:rPr>
              <a:t>National Association of REALTORS®</a:t>
            </a:r>
          </a:p>
        </p:txBody>
      </p:sp>
    </p:spTree>
    <p:extLst>
      <p:ext uri="{BB962C8B-B14F-4D97-AF65-F5344CB8AC3E}">
        <p14:creationId xmlns:p14="http://schemas.microsoft.com/office/powerpoint/2010/main" val="28688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404594" y="401589"/>
            <a:ext cx="10086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Apartment Rent Growth in Private Sector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FC20D-9CD8-40FE-B2EB-7B09476BB4F6}"/>
              </a:ext>
            </a:extLst>
          </p:cNvPr>
          <p:cNvSpPr txBox="1"/>
          <p:nvPr/>
        </p:nvSpPr>
        <p:spPr>
          <a:xfrm>
            <a:off x="1319753" y="6231118"/>
            <a:ext cx="15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CoStar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869A14-CA7E-4492-BDCF-789FDAFDDA59}"/>
              </a:ext>
            </a:extLst>
          </p:cNvPr>
          <p:cNvGraphicFramePr>
            <a:graphicFrameLocks/>
          </p:cNvGraphicFramePr>
          <p:nvPr/>
        </p:nvGraphicFramePr>
        <p:xfrm>
          <a:off x="1981200" y="1383958"/>
          <a:ext cx="8863196" cy="415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47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725214" y="436272"/>
            <a:ext cx="10941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Weaker Home Sales ... Existing Home Sales below Pre-COVID .... Down 23% year-to-date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F6189-3127-4B39-9064-A92981AF287D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E93947B-37C6-44AF-9613-DAE4B0905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66281"/>
              </p:ext>
            </p:extLst>
          </p:nvPr>
        </p:nvGraphicFramePr>
        <p:xfrm>
          <a:off x="1078691" y="1767406"/>
          <a:ext cx="9682480" cy="405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901B73-98CB-41DD-8FF3-51F5E3972B63}"/>
              </a:ext>
            </a:extLst>
          </p:cNvPr>
          <p:cNvSpPr txBox="1"/>
          <p:nvPr/>
        </p:nvSpPr>
        <p:spPr>
          <a:xfrm>
            <a:off x="1899920" y="1629044"/>
            <a:ext cx="402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Seasonally adjusted annualized sale pace</a:t>
            </a:r>
          </a:p>
        </p:txBody>
      </p:sp>
    </p:spTree>
    <p:extLst>
      <p:ext uri="{BB962C8B-B14F-4D97-AF65-F5344CB8AC3E}">
        <p14:creationId xmlns:p14="http://schemas.microsoft.com/office/powerpoint/2010/main" val="7152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EBF3C-5109-48BD-8AFC-45C2985089B7}"/>
              </a:ext>
            </a:extLst>
          </p:cNvPr>
          <p:cNvSpPr txBox="1"/>
          <p:nvPr/>
        </p:nvSpPr>
        <p:spPr>
          <a:xfrm>
            <a:off x="1170039" y="483025"/>
            <a:ext cx="10255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Newly Constructed Home Sales ... Back to Pre-COVID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ED703-656F-463D-BC86-DCF29B5F700D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HUD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2F7531C-3810-4DE4-AA73-3D9004C58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251397"/>
              </p:ext>
            </p:extLst>
          </p:nvPr>
        </p:nvGraphicFramePr>
        <p:xfrm>
          <a:off x="609600" y="1320800"/>
          <a:ext cx="9682480" cy="405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D3E640-5A85-44CB-8A6A-006190F4D1A0}"/>
              </a:ext>
            </a:extLst>
          </p:cNvPr>
          <p:cNvCxnSpPr>
            <a:cxnSpLocks/>
          </p:cNvCxnSpPr>
          <p:nvPr/>
        </p:nvCxnSpPr>
        <p:spPr>
          <a:xfrm flipV="1">
            <a:off x="5893613" y="1674628"/>
            <a:ext cx="0" cy="273116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170039" y="567110"/>
            <a:ext cx="10255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Inventory of Existing Homes Low ... New Homes 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6B3A3-2C23-431A-A20B-08D1CF7768FE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and HUD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DDFA4-FD36-42DC-9DD3-5773D910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643062"/>
            <a:ext cx="90297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A7A041E-E1C6-4125-B486-BE8BD69CE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890510"/>
              </p:ext>
            </p:extLst>
          </p:nvPr>
        </p:nvGraphicFramePr>
        <p:xfrm>
          <a:off x="1170039" y="1583703"/>
          <a:ext cx="9341963" cy="419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1170039" y="603529"/>
            <a:ext cx="997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Home Price Appreciation in Michigan City – La Porte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FHFA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1B93E-8103-4794-9EEA-E9E3617D0C21}"/>
              </a:ext>
            </a:extLst>
          </p:cNvPr>
          <p:cNvSpPr txBox="1"/>
          <p:nvPr/>
        </p:nvSpPr>
        <p:spPr>
          <a:xfrm>
            <a:off x="1227718" y="1126749"/>
            <a:ext cx="259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change from a year ago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AA7124-B49B-4F9C-A981-18A184E72C93}"/>
              </a:ext>
            </a:extLst>
          </p:cNvPr>
          <p:cNvSpPr/>
          <p:nvPr/>
        </p:nvSpPr>
        <p:spPr>
          <a:xfrm>
            <a:off x="4307090" y="4359126"/>
            <a:ext cx="2349190" cy="1419882"/>
          </a:xfrm>
          <a:prstGeom prst="ellipse">
            <a:avLst/>
          </a:prstGeom>
          <a:noFill/>
          <a:ln w="38100">
            <a:solidFill>
              <a:srgbClr val="EA2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990371" y="434301"/>
            <a:ext cx="10211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Home Price Change in 2023 Q1 from prior quarter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779746" y="6178673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Analysis of FHFA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CBAC0-CFDF-4116-A3FB-30FBB65C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706" y="1124477"/>
            <a:ext cx="9177455" cy="50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779746" y="6363339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Analysis of FHFA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27371-4DCE-4D17-9D4A-580D03A5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92" y="1018442"/>
            <a:ext cx="9735016" cy="5143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37A0E3-2726-4240-B11F-800DF1E3CAAF}"/>
              </a:ext>
            </a:extLst>
          </p:cNvPr>
          <p:cNvSpPr txBox="1"/>
          <p:nvPr/>
        </p:nvSpPr>
        <p:spPr>
          <a:xfrm>
            <a:off x="512956" y="276647"/>
            <a:ext cx="11296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Home Price Change from onset of COVID (2020 Q1 to 2023)</a:t>
            </a:r>
          </a:p>
        </p:txBody>
      </p:sp>
    </p:spTree>
    <p:extLst>
      <p:ext uri="{BB962C8B-B14F-4D97-AF65-F5344CB8AC3E}">
        <p14:creationId xmlns:p14="http://schemas.microsoft.com/office/powerpoint/2010/main" val="31765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FDEAA0D4-3AC4-4B81-8CFB-2E5F20F20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468080"/>
              </p:ext>
            </p:extLst>
          </p:nvPr>
        </p:nvGraphicFramePr>
        <p:xfrm>
          <a:off x="794365" y="1507827"/>
          <a:ext cx="9901225" cy="451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230294-F71B-4140-B382-70DA31B306D9}"/>
              </a:ext>
            </a:extLst>
          </p:cNvPr>
          <p:cNvSpPr txBox="1"/>
          <p:nvPr/>
        </p:nvSpPr>
        <p:spPr>
          <a:xfrm>
            <a:off x="914230" y="553503"/>
            <a:ext cx="10483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Serious Mortgage Delinquency (Late by 90 days or foreclosure)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B6C4B-5F54-40F8-8BE7-3422B6374CCE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Mortgage Bankers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32130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3864344" y="2660146"/>
            <a:ext cx="3523787" cy="11166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Job Market</a:t>
            </a:r>
          </a:p>
        </p:txBody>
      </p:sp>
    </p:spTree>
    <p:extLst>
      <p:ext uri="{BB962C8B-B14F-4D97-AF65-F5344CB8AC3E}">
        <p14:creationId xmlns:p14="http://schemas.microsoft.com/office/powerpoint/2010/main" val="24741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1617278" y="603529"/>
            <a:ext cx="9201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Total Payroll Jobs ... 4 million more from pre-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covid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063B843-12B8-4B71-B91D-445F57F0C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442109"/>
              </p:ext>
            </p:extLst>
          </p:nvPr>
        </p:nvGraphicFramePr>
        <p:xfrm>
          <a:off x="1579716" y="1658701"/>
          <a:ext cx="9496620" cy="423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7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8D3F378D-1EAD-45FD-A694-1B1672DD6B11}"/>
              </a:ext>
            </a:extLst>
          </p:cNvPr>
          <p:cNvGraphicFramePr>
            <a:graphicFrameLocks/>
          </p:cNvGraphicFramePr>
          <p:nvPr/>
        </p:nvGraphicFramePr>
        <p:xfrm>
          <a:off x="1772239" y="1366887"/>
          <a:ext cx="9233489" cy="420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F34B61-69A8-4839-B2AF-904C2881BEFE}"/>
              </a:ext>
            </a:extLst>
          </p:cNvPr>
          <p:cNvSpPr txBox="1"/>
          <p:nvPr/>
        </p:nvSpPr>
        <p:spPr>
          <a:xfrm>
            <a:off x="1592614" y="274359"/>
            <a:ext cx="9006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Downgrade of USA Debt ???</a:t>
            </a:r>
          </a:p>
          <a:p>
            <a:r>
              <a:rPr lang="en-US" sz="28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Federal Outlay </a:t>
            </a:r>
            <a:r>
              <a:rPr lang="en-US" sz="20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(blue bar) </a:t>
            </a:r>
            <a:r>
              <a:rPr lang="en-US" sz="28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&gt; Tax Receipts </a:t>
            </a:r>
            <a:r>
              <a:rPr lang="en-US" sz="2000" b="1" dirty="0">
                <a:solidFill>
                  <a:srgbClr val="1B4584"/>
                </a:solidFill>
                <a:latin typeface="Montserrat" panose="02000505000000020004" pitchFamily="2" charset="77"/>
                <a:sym typeface="Montserrat"/>
              </a:rPr>
              <a:t>(orange line)</a:t>
            </a:r>
            <a:endParaRPr lang="en-US" sz="3000" b="1" dirty="0">
              <a:solidFill>
                <a:srgbClr val="0070C0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3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1617278" y="603529"/>
            <a:ext cx="9201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Job Openings &gt; Those Searching for Job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063B843-12B8-4B71-B91D-445F57F0C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616680"/>
              </p:ext>
            </p:extLst>
          </p:nvPr>
        </p:nvGraphicFramePr>
        <p:xfrm>
          <a:off x="1579716" y="1658701"/>
          <a:ext cx="9496620" cy="423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1617278" y="603529"/>
            <a:ext cx="9201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Out of Labor Force and Not Searching for 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063B843-12B8-4B71-B91D-445F57F0C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256380"/>
              </p:ext>
            </p:extLst>
          </p:nvPr>
        </p:nvGraphicFramePr>
        <p:xfrm>
          <a:off x="1579716" y="1658701"/>
          <a:ext cx="9496620" cy="423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05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2FAD92-099D-4CB2-BB6F-9A350559206B}"/>
              </a:ext>
            </a:extLst>
          </p:cNvPr>
          <p:cNvSpPr txBox="1">
            <a:spLocks/>
          </p:cNvSpPr>
          <p:nvPr/>
        </p:nvSpPr>
        <p:spPr>
          <a:xfrm>
            <a:off x="838200" y="200578"/>
            <a:ext cx="10960510" cy="91046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Job Gains Since Pre-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Covid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 Record High Payroll Employment </a:t>
            </a:r>
          </a:p>
          <a:p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(% change from March 2020 to June 2023)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6B728-7E39-45AF-8408-41AA0D593E50}"/>
              </a:ext>
            </a:extLst>
          </p:cNvPr>
          <p:cNvSpPr txBox="1"/>
          <p:nvPr/>
        </p:nvSpPr>
        <p:spPr>
          <a:xfrm>
            <a:off x="7954296" y="5429727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7.6%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B2659-43F0-4F60-B990-B76EE15F24E6}"/>
              </a:ext>
            </a:extLst>
          </p:cNvPr>
          <p:cNvSpPr txBox="1"/>
          <p:nvPr/>
        </p:nvSpPr>
        <p:spPr>
          <a:xfrm>
            <a:off x="1170039" y="6237849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Analysis of BLS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571E8-C7DF-4ACE-BAEE-D45C6F7B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90" y="1024621"/>
            <a:ext cx="9277815" cy="49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1201155" y="603529"/>
            <a:ext cx="9931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Jobs in Michigan City – La Porte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88FC5-1345-4E5E-88FC-5E12C8CAD9EF}"/>
              </a:ext>
            </a:extLst>
          </p:cNvPr>
          <p:cNvSpPr txBox="1"/>
          <p:nvPr/>
        </p:nvSpPr>
        <p:spPr>
          <a:xfrm>
            <a:off x="1838632" y="2015613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thousands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91BDC64-E388-4005-87F2-9D14B5B8E5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510407"/>
              </p:ext>
            </p:extLst>
          </p:nvPr>
        </p:nvGraphicFramePr>
        <p:xfrm>
          <a:off x="1059366" y="1483112"/>
          <a:ext cx="9617409" cy="432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1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5F920-DEC6-4FC5-8F37-481EEB0E7CAB}"/>
              </a:ext>
            </a:extLst>
          </p:cNvPr>
          <p:cNvSpPr txBox="1"/>
          <p:nvPr/>
        </p:nvSpPr>
        <p:spPr>
          <a:xfrm>
            <a:off x="1201155" y="603529"/>
            <a:ext cx="9931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Jobs in Indianapolis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88FC5-1345-4E5E-88FC-5E12C8CAD9EF}"/>
              </a:ext>
            </a:extLst>
          </p:cNvPr>
          <p:cNvSpPr txBox="1"/>
          <p:nvPr/>
        </p:nvSpPr>
        <p:spPr>
          <a:xfrm>
            <a:off x="1838632" y="2015613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thousands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ABC05-2719-4572-9DAE-786506055FC3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91BDC64-E388-4005-87F2-9D14B5B8E5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353088"/>
              </p:ext>
            </p:extLst>
          </p:nvPr>
        </p:nvGraphicFramePr>
        <p:xfrm>
          <a:off x="1059366" y="1483112"/>
          <a:ext cx="9617409" cy="432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89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B91C5CA-8FE2-4960-BABE-D8A45DF8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386778"/>
              </p:ext>
            </p:extLst>
          </p:nvPr>
        </p:nvGraphicFramePr>
        <p:xfrm>
          <a:off x="1587298" y="1485900"/>
          <a:ext cx="8782411" cy="447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1417984" y="304800"/>
            <a:ext cx="9077738" cy="12854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Mortgage Rate Forecast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88C32-3A98-4754-A25F-21C0AE5F6C66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Freddie Mac and NAR forecast</a:t>
            </a:r>
          </a:p>
        </p:txBody>
      </p:sp>
    </p:spTree>
    <p:extLst>
      <p:ext uri="{BB962C8B-B14F-4D97-AF65-F5344CB8AC3E}">
        <p14:creationId xmlns:p14="http://schemas.microsoft.com/office/powerpoint/2010/main" val="32406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B91C5CA-8FE2-4960-BABE-D8A45DF8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342832"/>
              </p:ext>
            </p:extLst>
          </p:nvPr>
        </p:nvGraphicFramePr>
        <p:xfrm>
          <a:off x="1587298" y="1485900"/>
          <a:ext cx="8782411" cy="447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1417984" y="304800"/>
            <a:ext cx="9077738" cy="128546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Total Home Sales: New and Existing</a:t>
            </a:r>
          </a:p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Bottoming this year before upturn next year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A1FD4-F100-4234-ACEC-BD6641B8FB26}"/>
              </a:ext>
            </a:extLst>
          </p:cNvPr>
          <p:cNvSpPr txBox="1"/>
          <p:nvPr/>
        </p:nvSpPr>
        <p:spPr>
          <a:xfrm>
            <a:off x="1170039" y="5935165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NAR forecast and HUD</a:t>
            </a:r>
          </a:p>
        </p:txBody>
      </p:sp>
    </p:spTree>
    <p:extLst>
      <p:ext uri="{BB962C8B-B14F-4D97-AF65-F5344CB8AC3E}">
        <p14:creationId xmlns:p14="http://schemas.microsoft.com/office/powerpoint/2010/main" val="39598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E1A31-7BD8-4EBC-A419-CC9EF9A90546}"/>
              </a:ext>
            </a:extLst>
          </p:cNvPr>
          <p:cNvSpPr txBox="1"/>
          <p:nvPr/>
        </p:nvSpPr>
        <p:spPr>
          <a:xfrm>
            <a:off x="851339" y="819808"/>
            <a:ext cx="11014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Why Should Mortgage Rate Fall?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30-year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 Fixed Rate to be near 6% by the year end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Rents will calm down ... Holds down CPI ... and make the Fed stop raising interest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Community banks are suffering from high interest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Spread with government bond with return to normal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65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B0BC91-CE29-403D-AA71-4FE163CE3FE0}"/>
              </a:ext>
            </a:extLst>
          </p:cNvPr>
          <p:cNvSpPr txBox="1">
            <a:spLocks/>
          </p:cNvSpPr>
          <p:nvPr/>
        </p:nvSpPr>
        <p:spPr>
          <a:xfrm>
            <a:off x="4217019" y="2786269"/>
            <a:ext cx="3757962" cy="12854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1494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785D1BB0-2380-4E6A-B034-55A283651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20190"/>
              </p:ext>
            </p:extLst>
          </p:nvPr>
        </p:nvGraphicFramePr>
        <p:xfrm>
          <a:off x="1981200" y="1541608"/>
          <a:ext cx="8863196" cy="415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285275" y="421143"/>
            <a:ext cx="10255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Federal Reserve Rate Hikes ... Next meeting in late September </a:t>
            </a:r>
          </a:p>
        </p:txBody>
      </p:sp>
    </p:spTree>
    <p:extLst>
      <p:ext uri="{BB962C8B-B14F-4D97-AF65-F5344CB8AC3E}">
        <p14:creationId xmlns:p14="http://schemas.microsoft.com/office/powerpoint/2010/main" val="6948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785D1BB0-2380-4E6A-B034-55A283651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915661"/>
              </p:ext>
            </p:extLst>
          </p:nvPr>
        </p:nvGraphicFramePr>
        <p:xfrm>
          <a:off x="1981200" y="1383958"/>
          <a:ext cx="8863196" cy="415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694251" y="348458"/>
            <a:ext cx="10255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GDP Growth Rate</a:t>
            </a:r>
          </a:p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% change annualized </a:t>
            </a:r>
          </a:p>
          <a:p>
            <a:endParaRPr lang="en-US" sz="3000" b="1" dirty="0">
              <a:solidFill>
                <a:srgbClr val="0070C0"/>
              </a:solidFill>
              <a:latin typeface="Montserrat" panose="0200050500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F299C-C480-4904-A7E0-0F0338DE2356}"/>
              </a:ext>
            </a:extLst>
          </p:cNvPr>
          <p:cNvSpPr txBox="1"/>
          <p:nvPr/>
        </p:nvSpPr>
        <p:spPr>
          <a:xfrm>
            <a:off x="1445493" y="5565833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Department of Commerce</a:t>
            </a:r>
          </a:p>
        </p:txBody>
      </p:sp>
    </p:spTree>
    <p:extLst>
      <p:ext uri="{BB962C8B-B14F-4D97-AF65-F5344CB8AC3E}">
        <p14:creationId xmlns:p14="http://schemas.microsoft.com/office/powerpoint/2010/main" val="12947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785D1BB0-2380-4E6A-B034-55A283651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631676"/>
              </p:ext>
            </p:extLst>
          </p:nvPr>
        </p:nvGraphicFramePr>
        <p:xfrm>
          <a:off x="1981200" y="1941005"/>
          <a:ext cx="8863196" cy="415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184384" y="273998"/>
            <a:ext cx="10456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GDP Component on Residential Housing Investment</a:t>
            </a:r>
          </a:p>
          <a:p>
            <a:r>
              <a:rPr lang="en-US" b="1" dirty="0">
                <a:solidFill>
                  <a:srgbClr val="0070C0"/>
                </a:solidFill>
                <a:latin typeface="Montserrat" panose="02000505000000020004" pitchFamily="2" charset="77"/>
              </a:rPr>
              <a:t>(Home building, Home sales, Mortgage Origination, Title, Appraisal, Remodeling, etc.)</a:t>
            </a:r>
          </a:p>
          <a:p>
            <a:r>
              <a:rPr lang="en-US" b="1" dirty="0">
                <a:solidFill>
                  <a:srgbClr val="0070C0"/>
                </a:solidFill>
                <a:latin typeface="Montserrat" panose="02000505000000020004" pitchFamily="2" charset="77"/>
              </a:rPr>
              <a:t>% change annualized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090C7-299E-4FCB-890A-3EA43153986F}"/>
              </a:ext>
            </a:extLst>
          </p:cNvPr>
          <p:cNvSpPr txBox="1"/>
          <p:nvPr/>
        </p:nvSpPr>
        <p:spPr>
          <a:xfrm>
            <a:off x="1184384" y="6094247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Department of Commerce</a:t>
            </a:r>
          </a:p>
        </p:txBody>
      </p:sp>
    </p:spTree>
    <p:extLst>
      <p:ext uri="{BB962C8B-B14F-4D97-AF65-F5344CB8AC3E}">
        <p14:creationId xmlns:p14="http://schemas.microsoft.com/office/powerpoint/2010/main" val="60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445493" y="544896"/>
            <a:ext cx="9979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ontserrat" panose="02000505000000020004" pitchFamily="2" charset="77"/>
              </a:rPr>
              <a:t>Inflation Steadily Calming Down ... 3% in June</a:t>
            </a:r>
          </a:p>
          <a:p>
            <a:r>
              <a:rPr lang="en-US" sz="2800" b="1" dirty="0">
                <a:solidFill>
                  <a:srgbClr val="0070C0"/>
                </a:solidFill>
                <a:latin typeface="Montserrat" panose="02000505000000020004" pitchFamily="2" charset="77"/>
              </a:rPr>
              <a:t>With more deceleration underway as wage and rents moderate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BD9BDB-73E2-47DD-939D-4389876C8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13497"/>
              </p:ext>
            </p:extLst>
          </p:nvPr>
        </p:nvGraphicFramePr>
        <p:xfrm>
          <a:off x="1520934" y="2084824"/>
          <a:ext cx="9150132" cy="369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98CF3C-8E92-4FCC-97F7-4CD5DA7DD15F}"/>
              </a:ext>
            </a:extLst>
          </p:cNvPr>
          <p:cNvSpPr txBox="1"/>
          <p:nvPr/>
        </p:nvSpPr>
        <p:spPr>
          <a:xfrm>
            <a:off x="1445493" y="6122873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40425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935642-FE8D-43E9-A39E-3A02FE2CA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64667"/>
              </p:ext>
            </p:extLst>
          </p:nvPr>
        </p:nvGraphicFramePr>
        <p:xfrm>
          <a:off x="1146564" y="873752"/>
          <a:ext cx="9012198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099">
                  <a:extLst>
                    <a:ext uri="{9D8B030D-6E8A-4147-A177-3AD203B41FA5}">
                      <a16:colId xmlns:a16="http://schemas.microsoft.com/office/drawing/2014/main" val="3862491021"/>
                    </a:ext>
                  </a:extLst>
                </a:gridCol>
                <a:gridCol w="4506099">
                  <a:extLst>
                    <a:ext uri="{9D8B030D-6E8A-4147-A177-3AD203B41FA5}">
                      <a16:colId xmlns:a16="http://schemas.microsoft.com/office/drawing/2014/main" val="1319873475"/>
                    </a:ext>
                  </a:extLst>
                </a:gridCol>
              </a:tblGrid>
              <a:tr h="461352">
                <a:tc>
                  <a:txBody>
                    <a:bodyPr/>
                    <a:lstStyle/>
                    <a:p>
                      <a:r>
                        <a:rPr lang="en-US" sz="2500" baseline="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aseline="0" dirty="0"/>
                        <a:t>% change from a year 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9285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Car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10018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4170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00000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80790"/>
                  </a:ext>
                </a:extLst>
              </a:tr>
              <a:tr h="714817">
                <a:tc>
                  <a:txBody>
                    <a:bodyPr/>
                    <a:lstStyle/>
                    <a:p>
                      <a:r>
                        <a:rPr lang="en-US" sz="2200" dirty="0"/>
                        <a:t>Lodging Away from Home (Hotel/Airbnb)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45123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New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005407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Clothes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986497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Medical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11904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Airfare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838314"/>
                  </a:ext>
                </a:extLst>
              </a:tr>
              <a:tr h="412252">
                <a:tc>
                  <a:txBody>
                    <a:bodyPr/>
                    <a:lstStyle/>
                    <a:p>
                      <a:r>
                        <a:rPr lang="en-US" sz="2200" dirty="0"/>
                        <a:t>Gasoline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217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7AE38E-D578-41F6-A9BF-29634F813D16}"/>
              </a:ext>
            </a:extLst>
          </p:cNvPr>
          <p:cNvSpPr txBox="1"/>
          <p:nvPr/>
        </p:nvSpPr>
        <p:spPr>
          <a:xfrm>
            <a:off x="1617278" y="319753"/>
            <a:ext cx="9201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</a:rPr>
              <a:t>Price Growth by Key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3742C-A971-4491-AABC-359F3A354F72}"/>
              </a:ext>
            </a:extLst>
          </p:cNvPr>
          <p:cNvSpPr txBox="1"/>
          <p:nvPr/>
        </p:nvSpPr>
        <p:spPr>
          <a:xfrm>
            <a:off x="945843" y="6213188"/>
            <a:ext cx="386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DB4211-9E1C-4567-BB54-C1F686ED6FB3}"/>
              </a:ext>
            </a:extLst>
          </p:cNvPr>
          <p:cNvSpPr/>
          <p:nvPr/>
        </p:nvSpPr>
        <p:spPr>
          <a:xfrm>
            <a:off x="945843" y="1755228"/>
            <a:ext cx="9480547" cy="467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981200" y="609295"/>
            <a:ext cx="9443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Rent of Primary Residence ... Start of Deceleration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BD9BDB-73E2-47DD-939D-4389876C82E1}"/>
              </a:ext>
            </a:extLst>
          </p:cNvPr>
          <p:cNvGraphicFramePr>
            <a:graphicFrameLocks/>
          </p:cNvGraphicFramePr>
          <p:nvPr/>
        </p:nvGraphicFramePr>
        <p:xfrm>
          <a:off x="1520934" y="1583703"/>
          <a:ext cx="9150132" cy="369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98CF3C-8E92-4FCC-97F7-4CD5DA7DD15F}"/>
              </a:ext>
            </a:extLst>
          </p:cNvPr>
          <p:cNvSpPr txBox="1"/>
          <p:nvPr/>
        </p:nvSpPr>
        <p:spPr>
          <a:xfrm>
            <a:off x="1445493" y="5565833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</a:t>
            </a:r>
          </a:p>
        </p:txBody>
      </p:sp>
    </p:spTree>
    <p:extLst>
      <p:ext uri="{BB962C8B-B14F-4D97-AF65-F5344CB8AC3E}">
        <p14:creationId xmlns:p14="http://schemas.microsoft.com/office/powerpoint/2010/main" val="21152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6B146A5-3845-DF29-8596-EC7A7197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4" y="6130873"/>
            <a:ext cx="2058955" cy="5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7069-1FB1-4A47-84CB-0251EC103F84}"/>
              </a:ext>
            </a:extLst>
          </p:cNvPr>
          <p:cNvSpPr txBox="1"/>
          <p:nvPr/>
        </p:nvSpPr>
        <p:spPr>
          <a:xfrm>
            <a:off x="1158756" y="589738"/>
            <a:ext cx="9874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Annual Apartment Construction of 40 year high</a:t>
            </a:r>
          </a:p>
          <a:p>
            <a:r>
              <a:rPr lang="en-US" sz="3000" b="1" dirty="0">
                <a:solidFill>
                  <a:srgbClr val="0070C0"/>
                </a:solidFill>
                <a:latin typeface="Montserrat" panose="02000505000000020004" pitchFamily="2" charset="77"/>
              </a:rPr>
              <a:t>... Why has Rent not calmed down? 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931D4B5D-7D18-4307-969B-B931AF7155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653337"/>
              </p:ext>
            </p:extLst>
          </p:nvPr>
        </p:nvGraphicFramePr>
        <p:xfrm>
          <a:off x="1158756" y="1835244"/>
          <a:ext cx="9682480" cy="3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B85FD07-FC0B-4F39-8114-70CC3052220E}"/>
              </a:ext>
            </a:extLst>
          </p:cNvPr>
          <p:cNvSpPr txBox="1"/>
          <p:nvPr/>
        </p:nvSpPr>
        <p:spPr>
          <a:xfrm>
            <a:off x="1445493" y="5565833"/>
            <a:ext cx="80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Census/HUD</a:t>
            </a:r>
          </a:p>
        </p:txBody>
      </p:sp>
    </p:spTree>
    <p:extLst>
      <p:ext uri="{BB962C8B-B14F-4D97-AF65-F5344CB8AC3E}">
        <p14:creationId xmlns:p14="http://schemas.microsoft.com/office/powerpoint/2010/main" val="9889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A829A13E1E34FA2538A07B58DAFDE" ma:contentTypeVersion="16" ma:contentTypeDescription="Create a new document." ma:contentTypeScope="" ma:versionID="d3bed6f57830753cab0c19852e7a69f8">
  <xsd:schema xmlns:xsd="http://www.w3.org/2001/XMLSchema" xmlns:xs="http://www.w3.org/2001/XMLSchema" xmlns:p="http://schemas.microsoft.com/office/2006/metadata/properties" xmlns:ns2="3773b184-d557-4a8f-84bb-04a09d1db6bb" xmlns:ns3="434c8935-d9e3-4ba3-b62a-51495194605f" targetNamespace="http://schemas.microsoft.com/office/2006/metadata/properties" ma:root="true" ma:fieldsID="5db190eaafe56c0f51ba89e243dd087f" ns2:_="" ns3:_="">
    <xsd:import namespace="3773b184-d557-4a8f-84bb-04a09d1db6bb"/>
    <xsd:import namespace="434c8935-d9e3-4ba3-b62a-51495194605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b184-d557-4a8f-84bb-04a09d1db6bb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How Do I"/>
          <xsd:enumeration value="Policies and Guidelines"/>
          <xsd:enumeration value="Programs and Events"/>
          <xsd:enumeration value="Resources"/>
          <xsd:enumeration value="Training and Professional Development"/>
          <xsd:enumeration value="Who We Are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c8935-d9e3-4ba3-b62a-5149519460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a989bf-aa0b-4b2b-bb23-4415f4d88fd4}" ma:internalName="TaxCatchAll" ma:showField="CatchAllData" ma:web="434c8935-d9e3-4ba3-b62a-5149519460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4c8935-d9e3-4ba3-b62a-51495194605f" xsi:nil="true"/>
    <lcf76f155ced4ddcb4097134ff3c332f xmlns="3773b184-d557-4a8f-84bb-04a09d1db6bb">
      <Terms xmlns="http://schemas.microsoft.com/office/infopath/2007/PartnerControls"/>
    </lcf76f155ced4ddcb4097134ff3c332f>
    <Category xmlns="3773b184-d557-4a8f-84bb-04a09d1db6bb" xsi:nil="true"/>
  </documentManagement>
</p:properties>
</file>

<file path=customXml/itemProps1.xml><?xml version="1.0" encoding="utf-8"?>
<ds:datastoreItem xmlns:ds="http://schemas.openxmlformats.org/officeDocument/2006/customXml" ds:itemID="{FB441B74-7BBA-4186-8BEB-EB8FFD295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07A9A-7FDA-4EB0-9859-EE5E5708B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73b184-d557-4a8f-84bb-04a09d1db6bb"/>
    <ds:schemaRef ds:uri="434c8935-d9e3-4ba3-b62a-514951946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169C6-F78F-49E3-842A-B7D4B95A323C}">
  <ds:schemaRefs>
    <ds:schemaRef ds:uri="434c8935-d9e3-4ba3-b62a-51495194605f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3773b184-d557-4a8f-84bb-04a09d1db6b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12033</TotalTime>
  <Words>521</Words>
  <Application>Microsoft Office PowerPoint</Application>
  <PresentationFormat>Widescreen</PresentationFormat>
  <Paragraphs>109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Iris Muccigrosso</cp:lastModifiedBy>
  <cp:revision>477</cp:revision>
  <cp:lastPrinted>2019-04-07T22:38:40Z</cp:lastPrinted>
  <dcterms:created xsi:type="dcterms:W3CDTF">2019-04-05T16:55:57Z</dcterms:created>
  <dcterms:modified xsi:type="dcterms:W3CDTF">2023-08-28T18:44:44Z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0x010100D4DA829A13E1E34FA2538A07B58DAFDE</vt:lpwstr>
  </property>
</Properties>
</file>